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1_15121B34.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handoutMasterIdLst>
    <p:handoutMasterId r:id="rId4"/>
  </p:handoutMasterIdLst>
  <p:sldIdLst>
    <p:sldId id="257" r:id="rId2"/>
  </p:sldIdLst>
  <p:sldSz cx="43891200" cy="32918400"/>
  <p:notesSz cx="20104100" cy="15081250"/>
  <p:defaultTextStyle>
    <a:defPPr>
      <a:defRPr kern="0"/>
    </a:defPPr>
  </p:defaultTextStyle>
  <p:extLst>
    <p:ext uri="{EFAFB233-063F-42B5-8137-9DF3F51BA10A}">
      <p15:sldGuideLst xmlns:p15="http://schemas.microsoft.com/office/powerpoint/2012/main">
        <p15:guide id="1" orient="horz" pos="20007" userDrawn="1">
          <p15:clr>
            <a:srgbClr val="A4A3A4"/>
          </p15:clr>
        </p15:guide>
        <p15:guide id="2" pos="725" userDrawn="1">
          <p15:clr>
            <a:srgbClr val="A4A3A4"/>
          </p15:clr>
        </p15:guide>
        <p15:guide id="3" pos="6960" userDrawn="1">
          <p15:clr>
            <a:srgbClr val="A4A3A4"/>
          </p15:clr>
        </p15:guide>
        <p15:guide id="4" pos="7851" userDrawn="1">
          <p15:clr>
            <a:srgbClr val="A4A3A4"/>
          </p15:clr>
        </p15:guide>
        <p15:guide id="5" pos="19797" userDrawn="1">
          <p15:clr>
            <a:srgbClr val="A4A3A4"/>
          </p15:clr>
        </p15:guide>
        <p15:guide id="6" pos="20688" userDrawn="1">
          <p15:clr>
            <a:srgbClr val="A4A3A4"/>
          </p15:clr>
        </p15:guide>
        <p15:guide id="7" pos="26923" userDrawn="1">
          <p15:clr>
            <a:srgbClr val="A4A3A4"/>
          </p15:clr>
        </p15:guide>
        <p15:guide id="8" orient="horz" pos="677" userDrawn="1">
          <p15:clr>
            <a:srgbClr val="A4A3A4"/>
          </p15:clr>
        </p15:guide>
        <p15:guide id="9" pos="14086" userDrawn="1">
          <p15:clr>
            <a:srgbClr val="A4A3A4"/>
          </p15:clr>
        </p15:guide>
        <p15:guide id="10" pos="13405" userDrawn="1">
          <p15:clr>
            <a:srgbClr val="A4A3A4"/>
          </p15:clr>
        </p15:guide>
        <p15:guide id="11" orient="horz" pos="7068" userDrawn="1">
          <p15:clr>
            <a:srgbClr val="A4A3A4"/>
          </p15:clr>
        </p15:guide>
        <p15:guide id="12" orient="horz" pos="465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4ED396-E057-20D0-5759-EDBB3C31E788}" name="Nathaniel Weddington" initials="NW" userId="5f4e0f27823bb301" providerId="Windows Live"/>
  <p188:author id="{926D8CBE-4F02-6E63-9EAB-5917C073BA53}" name="Lijia Xie" initials="LX" userId="ec511bdace35e53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917"/>
    <a:srgbClr val="C4A169"/>
    <a:srgbClr val="FFFFFF"/>
    <a:srgbClr val="7F7F7F"/>
    <a:srgbClr val="CFB991"/>
    <a:srgbClr val="2082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B5BF1-6775-4108-A4BC-6EA1C9BD8D90}" v="7" dt="2024-04-01T15:41:40.197"/>
    <p1510:client id="{4CF56419-4331-45D5-AA7A-34F362BE9EEC}" v="203" dt="2024-04-01T23:48:22.28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10" autoAdjust="0"/>
  </p:normalViewPr>
  <p:slideViewPr>
    <p:cSldViewPr snapToGrid="0">
      <p:cViewPr>
        <p:scale>
          <a:sx n="25" d="100"/>
          <a:sy n="25" d="100"/>
        </p:scale>
        <p:origin x="370" y="-854"/>
      </p:cViewPr>
      <p:guideLst>
        <p:guide orient="horz" pos="20007"/>
        <p:guide pos="725"/>
        <p:guide pos="6960"/>
        <p:guide pos="7851"/>
        <p:guide pos="19797"/>
        <p:guide pos="20688"/>
        <p:guide pos="26923"/>
        <p:guide orient="horz" pos="677"/>
        <p:guide pos="14086"/>
        <p:guide pos="13405"/>
        <p:guide orient="horz" pos="7068"/>
        <p:guide orient="horz" pos="465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microsoft.com/office/2018/10/relationships/authors" Target="author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iel Weddington" userId="5f4e0f27823bb301" providerId="Windows Live" clId="Web-{307B5BF1-6775-4108-A4BC-6EA1C9BD8D90}"/>
    <pc:docChg chg="modSld">
      <pc:chgData name="Nathaniel Weddington" userId="5f4e0f27823bb301" providerId="Windows Live" clId="Web-{307B5BF1-6775-4108-A4BC-6EA1C9BD8D90}" dt="2024-04-01T15:41:40.197" v="5" actId="1076"/>
      <pc:docMkLst>
        <pc:docMk/>
      </pc:docMkLst>
      <pc:sldChg chg="modSp modCm">
        <pc:chgData name="Nathaniel Weddington" userId="5f4e0f27823bb301" providerId="Windows Live" clId="Web-{307B5BF1-6775-4108-A4BC-6EA1C9BD8D90}" dt="2024-04-01T15:41:40.197" v="5" actId="1076"/>
        <pc:sldMkLst>
          <pc:docMk/>
          <pc:sldMk cId="353508148" sldId="257"/>
        </pc:sldMkLst>
        <pc:spChg chg="mod">
          <ac:chgData name="Nathaniel Weddington" userId="5f4e0f27823bb301" providerId="Windows Live" clId="Web-{307B5BF1-6775-4108-A4BC-6EA1C9BD8D90}" dt="2024-04-01T15:41:40.197" v="5" actId="1076"/>
          <ac:spMkLst>
            <pc:docMk/>
            <pc:sldMk cId="353508148" sldId="257"/>
            <ac:spMk id="27" creationId="{1436292E-7833-9139-6D01-E393ACC4FB9F}"/>
          </ac:spMkLst>
        </pc:spChg>
        <pc:extLst>
          <p:ext xmlns:p="http://schemas.openxmlformats.org/presentationml/2006/main" uri="{D6D511B9-2390-475A-947B-AFAB55BFBCF1}">
            <pc226:cmChg xmlns:pc226="http://schemas.microsoft.com/office/powerpoint/2022/06/main/command" chg="mod">
              <pc226:chgData name="Nathaniel Weddington" userId="5f4e0f27823bb301" providerId="Windows Live" clId="Web-{307B5BF1-6775-4108-A4BC-6EA1C9BD8D90}" dt="2024-04-01T15:41:26.634" v="4" actId="20577"/>
              <pc2:cmMkLst xmlns:pc2="http://schemas.microsoft.com/office/powerpoint/2019/9/main/command">
                <pc:docMk/>
                <pc:sldMk cId="353508148" sldId="257"/>
                <pc2:cmMk id="{DD94E31F-9446-4D2A-892F-43A382AF78BE}"/>
              </pc2:cmMkLst>
            </pc226:cmChg>
            <pc226:cmChg xmlns:pc226="http://schemas.microsoft.com/office/powerpoint/2022/06/main/command" chg="mod">
              <pc226:chgData name="Nathaniel Weddington" userId="5f4e0f27823bb301" providerId="Windows Live" clId="Web-{307B5BF1-6775-4108-A4BC-6EA1C9BD8D90}" dt="2024-04-01T15:41:26.634" v="4" actId="20577"/>
              <pc2:cmMkLst xmlns:pc2="http://schemas.microsoft.com/office/powerpoint/2019/9/main/command">
                <pc:docMk/>
                <pc:sldMk cId="353508148" sldId="257"/>
                <pc2:cmMk id="{F6A4C525-9F9A-44F0-9F05-9ED90B834A61}"/>
              </pc2:cmMkLst>
            </pc226:cmChg>
            <pc226:cmChg xmlns:pc226="http://schemas.microsoft.com/office/powerpoint/2022/06/main/command" chg="mod">
              <pc226:chgData name="Nathaniel Weddington" userId="5f4e0f27823bb301" providerId="Windows Live" clId="Web-{307B5BF1-6775-4108-A4BC-6EA1C9BD8D90}" dt="2024-04-01T15:41:26.634" v="4" actId="20577"/>
              <pc2:cmMkLst xmlns:pc2="http://schemas.microsoft.com/office/powerpoint/2019/9/main/command">
                <pc:docMk/>
                <pc:sldMk cId="353508148" sldId="257"/>
                <pc2:cmMk id="{124B2477-67B5-437B-9BDC-F6BDE50C4787}"/>
              </pc2:cmMkLst>
            </pc226:cmChg>
          </p:ext>
        </pc:extLst>
      </pc:sldChg>
    </pc:docChg>
  </pc:docChgLst>
  <pc:docChgLst>
    <pc:chgData name="Nathaniel Weddington" userId="5f4e0f27823bb301" providerId="LiveId" clId="{4CF56419-4331-45D5-AA7A-34F362BE9EEC}"/>
    <pc:docChg chg="undo redo custSel addSld delSld modSld">
      <pc:chgData name="Nathaniel Weddington" userId="5f4e0f27823bb301" providerId="LiveId" clId="{4CF56419-4331-45D5-AA7A-34F362BE9EEC}" dt="2024-04-02T13:21:57.575" v="2576" actId="313"/>
      <pc:docMkLst>
        <pc:docMk/>
      </pc:docMkLst>
      <pc:sldChg chg="addSp delSp modSp mod addCm delCm modCm">
        <pc:chgData name="Nathaniel Weddington" userId="5f4e0f27823bb301" providerId="LiveId" clId="{4CF56419-4331-45D5-AA7A-34F362BE9EEC}" dt="2024-04-02T13:21:57.575" v="2576" actId="313"/>
        <pc:sldMkLst>
          <pc:docMk/>
          <pc:sldMk cId="353508148" sldId="257"/>
        </pc:sldMkLst>
        <pc:spChg chg="del">
          <ac:chgData name="Nathaniel Weddington" userId="5f4e0f27823bb301" providerId="LiveId" clId="{4CF56419-4331-45D5-AA7A-34F362BE9EEC}" dt="2024-03-27T16:29:23.811" v="24" actId="478"/>
          <ac:spMkLst>
            <pc:docMk/>
            <pc:sldMk cId="353508148" sldId="257"/>
            <ac:spMk id="2" creationId="{6F3F8C34-55D9-0C76-16B4-ADA38B62F03F}"/>
          </ac:spMkLst>
        </pc:spChg>
        <pc:spChg chg="del">
          <ac:chgData name="Nathaniel Weddington" userId="5f4e0f27823bb301" providerId="LiveId" clId="{4CF56419-4331-45D5-AA7A-34F362BE9EEC}" dt="2024-03-27T16:29:14.791" v="22" actId="478"/>
          <ac:spMkLst>
            <pc:docMk/>
            <pc:sldMk cId="353508148" sldId="257"/>
            <ac:spMk id="3" creationId="{286C3E40-7637-CAA4-1E68-ECEA1A940946}"/>
          </ac:spMkLst>
        </pc:spChg>
        <pc:spChg chg="del">
          <ac:chgData name="Nathaniel Weddington" userId="5f4e0f27823bb301" providerId="LiveId" clId="{4CF56419-4331-45D5-AA7A-34F362BE9EEC}" dt="2024-03-27T16:29:14.791" v="22" actId="478"/>
          <ac:spMkLst>
            <pc:docMk/>
            <pc:sldMk cId="353508148" sldId="257"/>
            <ac:spMk id="4" creationId="{955C4EAE-D9C4-FC50-C0C8-347A8B63B1C7}"/>
          </ac:spMkLst>
        </pc:spChg>
        <pc:spChg chg="del">
          <ac:chgData name="Nathaniel Weddington" userId="5f4e0f27823bb301" providerId="LiveId" clId="{4CF56419-4331-45D5-AA7A-34F362BE9EEC}" dt="2024-03-27T16:38:23.797" v="59" actId="478"/>
          <ac:spMkLst>
            <pc:docMk/>
            <pc:sldMk cId="353508148" sldId="257"/>
            <ac:spMk id="5" creationId="{8EF1F30E-FB4B-EA7D-5ABA-CB45294F67A8}"/>
          </ac:spMkLst>
        </pc:spChg>
        <pc:spChg chg="del">
          <ac:chgData name="Nathaniel Weddington" userId="5f4e0f27823bb301" providerId="LiveId" clId="{4CF56419-4331-45D5-AA7A-34F362BE9EEC}" dt="2024-03-27T16:38:23.797" v="59" actId="478"/>
          <ac:spMkLst>
            <pc:docMk/>
            <pc:sldMk cId="353508148" sldId="257"/>
            <ac:spMk id="6" creationId="{C4C150EB-C2AB-FBCE-90AC-2BD7A119F682}"/>
          </ac:spMkLst>
        </pc:spChg>
        <pc:spChg chg="add mod">
          <ac:chgData name="Nathaniel Weddington" userId="5f4e0f27823bb301" providerId="LiveId" clId="{4CF56419-4331-45D5-AA7A-34F362BE9EEC}" dt="2024-04-02T00:20:13.980" v="2545" actId="113"/>
          <ac:spMkLst>
            <pc:docMk/>
            <pc:sldMk cId="353508148" sldId="257"/>
            <ac:spMk id="6" creationId="{D8CB262C-22FD-18DF-F56D-E9D5BE24CB3B}"/>
          </ac:spMkLst>
        </pc:spChg>
        <pc:spChg chg="del">
          <ac:chgData name="Nathaniel Weddington" userId="5f4e0f27823bb301" providerId="LiveId" clId="{4CF56419-4331-45D5-AA7A-34F362BE9EEC}" dt="2024-03-27T16:38:27.188" v="62" actId="478"/>
          <ac:spMkLst>
            <pc:docMk/>
            <pc:sldMk cId="353508148" sldId="257"/>
            <ac:spMk id="7" creationId="{01A071D5-C965-3F40-6508-93E4A2EA03A8}"/>
          </ac:spMkLst>
        </pc:spChg>
        <pc:spChg chg="add mod">
          <ac:chgData name="Nathaniel Weddington" userId="5f4e0f27823bb301" providerId="LiveId" clId="{4CF56419-4331-45D5-AA7A-34F362BE9EEC}" dt="2024-04-01T23:46:46.663" v="2473" actId="1076"/>
          <ac:spMkLst>
            <pc:docMk/>
            <pc:sldMk cId="353508148" sldId="257"/>
            <ac:spMk id="10" creationId="{09D46BF9-3CBB-C3F9-3128-14B745FD3150}"/>
          </ac:spMkLst>
        </pc:spChg>
        <pc:spChg chg="del">
          <ac:chgData name="Nathaniel Weddington" userId="5f4e0f27823bb301" providerId="LiveId" clId="{4CF56419-4331-45D5-AA7A-34F362BE9EEC}" dt="2024-03-27T16:29:14.791" v="22" actId="478"/>
          <ac:spMkLst>
            <pc:docMk/>
            <pc:sldMk cId="353508148" sldId="257"/>
            <ac:spMk id="13" creationId="{DF6106E8-7A79-C071-73CA-43B03A81B261}"/>
          </ac:spMkLst>
        </pc:spChg>
        <pc:spChg chg="add mod">
          <ac:chgData name="Nathaniel Weddington" userId="5f4e0f27823bb301" providerId="LiveId" clId="{4CF56419-4331-45D5-AA7A-34F362BE9EEC}" dt="2024-04-01T22:26:51.667" v="1788" actId="20577"/>
          <ac:spMkLst>
            <pc:docMk/>
            <pc:sldMk cId="353508148" sldId="257"/>
            <ac:spMk id="14" creationId="{9414E05B-19BF-E3BB-0BC8-5F69C53805F6}"/>
          </ac:spMkLst>
        </pc:spChg>
        <pc:spChg chg="add del">
          <ac:chgData name="Nathaniel Weddington" userId="5f4e0f27823bb301" providerId="LiveId" clId="{4CF56419-4331-45D5-AA7A-34F362BE9EEC}" dt="2024-04-01T22:10:25.460" v="1707" actId="478"/>
          <ac:spMkLst>
            <pc:docMk/>
            <pc:sldMk cId="353508148" sldId="257"/>
            <ac:spMk id="15" creationId="{9A13927E-FA47-3570-93A6-B2F0391C5436}"/>
          </ac:spMkLst>
        </pc:spChg>
        <pc:spChg chg="add del mod">
          <ac:chgData name="Nathaniel Weddington" userId="5f4e0f27823bb301" providerId="LiveId" clId="{4CF56419-4331-45D5-AA7A-34F362BE9EEC}" dt="2024-04-01T22:10:42.516" v="1713" actId="478"/>
          <ac:spMkLst>
            <pc:docMk/>
            <pc:sldMk cId="353508148" sldId="257"/>
            <ac:spMk id="16" creationId="{D69A2625-0A98-CF09-77A0-D3755F812B36}"/>
          </ac:spMkLst>
        </pc:spChg>
        <pc:spChg chg="add del mod">
          <ac:chgData name="Nathaniel Weddington" userId="5f4e0f27823bb301" providerId="LiveId" clId="{4CF56419-4331-45D5-AA7A-34F362BE9EEC}" dt="2024-04-01T22:11:48.104" v="1724" actId="478"/>
          <ac:spMkLst>
            <pc:docMk/>
            <pc:sldMk cId="353508148" sldId="257"/>
            <ac:spMk id="17" creationId="{F4084FE5-FDEC-7588-C5E7-4B9F401D7097}"/>
          </ac:spMkLst>
        </pc:spChg>
        <pc:spChg chg="del">
          <ac:chgData name="Nathaniel Weddington" userId="5f4e0f27823bb301" providerId="LiveId" clId="{4CF56419-4331-45D5-AA7A-34F362BE9EEC}" dt="2024-03-27T16:29:14.791" v="22" actId="478"/>
          <ac:spMkLst>
            <pc:docMk/>
            <pc:sldMk cId="353508148" sldId="257"/>
            <ac:spMk id="18" creationId="{28631796-EE86-D75B-5BDE-1679A023546B}"/>
          </ac:spMkLst>
        </pc:spChg>
        <pc:spChg chg="add mod">
          <ac:chgData name="Nathaniel Weddington" userId="5f4e0f27823bb301" providerId="LiveId" clId="{4CF56419-4331-45D5-AA7A-34F362BE9EEC}" dt="2024-04-01T22:13:35.561" v="1740" actId="1582"/>
          <ac:spMkLst>
            <pc:docMk/>
            <pc:sldMk cId="353508148" sldId="257"/>
            <ac:spMk id="18" creationId="{2DC91F7E-4A5F-F16F-7C35-6D0DE5EF8D3B}"/>
          </ac:spMkLst>
        </pc:spChg>
        <pc:spChg chg="add mod">
          <ac:chgData name="Nathaniel Weddington" userId="5f4e0f27823bb301" providerId="LiveId" clId="{4CF56419-4331-45D5-AA7A-34F362BE9EEC}" dt="2024-04-01T23:37:38.889" v="2412" actId="404"/>
          <ac:spMkLst>
            <pc:docMk/>
            <pc:sldMk cId="353508148" sldId="257"/>
            <ac:spMk id="20" creationId="{6BABC707-646F-47FF-0367-72EF6F7858DA}"/>
          </ac:spMkLst>
        </pc:spChg>
        <pc:spChg chg="mod">
          <ac:chgData name="Nathaniel Weddington" userId="5f4e0f27823bb301" providerId="LiveId" clId="{4CF56419-4331-45D5-AA7A-34F362BE9EEC}" dt="2024-04-01T23:58:48.891" v="2541" actId="14100"/>
          <ac:spMkLst>
            <pc:docMk/>
            <pc:sldMk cId="353508148" sldId="257"/>
            <ac:spMk id="21" creationId="{1D85DBF1-C45B-2746-B99A-5B0E93FC2F51}"/>
          </ac:spMkLst>
        </pc:spChg>
        <pc:spChg chg="mod">
          <ac:chgData name="Nathaniel Weddington" userId="5f4e0f27823bb301" providerId="LiveId" clId="{4CF56419-4331-45D5-AA7A-34F362BE9EEC}" dt="2024-04-01T23:56:42.147" v="2525" actId="14100"/>
          <ac:spMkLst>
            <pc:docMk/>
            <pc:sldMk cId="353508148" sldId="257"/>
            <ac:spMk id="22" creationId="{DCDA9E95-9B01-59B5-A365-E23A2A0D1FEF}"/>
          </ac:spMkLst>
        </pc:spChg>
        <pc:spChg chg="mod">
          <ac:chgData name="Nathaniel Weddington" userId="5f4e0f27823bb301" providerId="LiveId" clId="{4CF56419-4331-45D5-AA7A-34F362BE9EEC}" dt="2024-04-01T02:36:39.146" v="1175" actId="113"/>
          <ac:spMkLst>
            <pc:docMk/>
            <pc:sldMk cId="353508148" sldId="257"/>
            <ac:spMk id="23" creationId="{F8A635C5-9E73-102D-0B4F-2BBE68696051}"/>
          </ac:spMkLst>
        </pc:spChg>
        <pc:spChg chg="mod">
          <ac:chgData name="Nathaniel Weddington" userId="5f4e0f27823bb301" providerId="LiveId" clId="{4CF56419-4331-45D5-AA7A-34F362BE9EEC}" dt="2024-04-02T00:22:07.364" v="2554" actId="20577"/>
          <ac:spMkLst>
            <pc:docMk/>
            <pc:sldMk cId="353508148" sldId="257"/>
            <ac:spMk id="24" creationId="{54C748D0-1F08-FED1-BFF8-BB69157DD3C1}"/>
          </ac:spMkLst>
        </pc:spChg>
        <pc:spChg chg="add mod">
          <ac:chgData name="Nathaniel Weddington" userId="5f4e0f27823bb301" providerId="LiveId" clId="{4CF56419-4331-45D5-AA7A-34F362BE9EEC}" dt="2024-04-01T23:37:32.181" v="2411" actId="403"/>
          <ac:spMkLst>
            <pc:docMk/>
            <pc:sldMk cId="353508148" sldId="257"/>
            <ac:spMk id="25" creationId="{26AE78C1-905D-0D49-A71D-A5DDD988722D}"/>
          </ac:spMkLst>
        </pc:spChg>
        <pc:spChg chg="mod">
          <ac:chgData name="Nathaniel Weddington" userId="5f4e0f27823bb301" providerId="LiveId" clId="{4CF56419-4331-45D5-AA7A-34F362BE9EEC}" dt="2024-04-02T00:20:52.891" v="2550" actId="113"/>
          <ac:spMkLst>
            <pc:docMk/>
            <pc:sldMk cId="353508148" sldId="257"/>
            <ac:spMk id="26" creationId="{9AADE70F-383C-2CF2-6D70-3D102DA15836}"/>
          </ac:spMkLst>
        </pc:spChg>
        <pc:spChg chg="mod">
          <ac:chgData name="Nathaniel Weddington" userId="5f4e0f27823bb301" providerId="LiveId" clId="{4CF56419-4331-45D5-AA7A-34F362BE9EEC}" dt="2024-04-02T00:22:11.939" v="2555" actId="207"/>
          <ac:spMkLst>
            <pc:docMk/>
            <pc:sldMk cId="353508148" sldId="257"/>
            <ac:spMk id="27" creationId="{1436292E-7833-9139-6D01-E393ACC4FB9F}"/>
          </ac:spMkLst>
        </pc:spChg>
        <pc:spChg chg="mod">
          <ac:chgData name="Nathaniel Weddington" userId="5f4e0f27823bb301" providerId="LiveId" clId="{4CF56419-4331-45D5-AA7A-34F362BE9EEC}" dt="2024-04-01T23:58:58.799" v="2544" actId="1076"/>
          <ac:spMkLst>
            <pc:docMk/>
            <pc:sldMk cId="353508148" sldId="257"/>
            <ac:spMk id="28" creationId="{7D9E9DD7-031C-D4AE-3F68-48D8236A99C3}"/>
          </ac:spMkLst>
        </pc:spChg>
        <pc:spChg chg="mod">
          <ac:chgData name="Nathaniel Weddington" userId="5f4e0f27823bb301" providerId="LiveId" clId="{4CF56419-4331-45D5-AA7A-34F362BE9EEC}" dt="2024-04-02T00:22:21.993" v="2556" actId="2711"/>
          <ac:spMkLst>
            <pc:docMk/>
            <pc:sldMk cId="353508148" sldId="257"/>
            <ac:spMk id="29" creationId="{15D0DC33-8E7F-AE05-B3B5-CAB719A6A601}"/>
          </ac:spMkLst>
        </pc:spChg>
        <pc:spChg chg="mod">
          <ac:chgData name="Nathaniel Weddington" userId="5f4e0f27823bb301" providerId="LiveId" clId="{4CF56419-4331-45D5-AA7A-34F362BE9EEC}" dt="2024-04-02T00:20:25.537" v="2547" actId="255"/>
          <ac:spMkLst>
            <pc:docMk/>
            <pc:sldMk cId="353508148" sldId="257"/>
            <ac:spMk id="30" creationId="{1DA3D1AC-38BB-4CC8-AA0F-24AB007AE4B9}"/>
          </ac:spMkLst>
        </pc:spChg>
        <pc:spChg chg="mod ord">
          <ac:chgData name="Nathaniel Weddington" userId="5f4e0f27823bb301" providerId="LiveId" clId="{4CF56419-4331-45D5-AA7A-34F362BE9EEC}" dt="2024-04-02T13:21:57.575" v="2576" actId="313"/>
          <ac:spMkLst>
            <pc:docMk/>
            <pc:sldMk cId="353508148" sldId="257"/>
            <ac:spMk id="31" creationId="{C97280AA-A882-BDF8-F35A-A629C86A7ED8}"/>
          </ac:spMkLst>
        </pc:spChg>
        <pc:spChg chg="mod">
          <ac:chgData name="Nathaniel Weddington" userId="5f4e0f27823bb301" providerId="LiveId" clId="{4CF56419-4331-45D5-AA7A-34F362BE9EEC}" dt="2024-04-02T00:20:48.361" v="2549" actId="113"/>
          <ac:spMkLst>
            <pc:docMk/>
            <pc:sldMk cId="353508148" sldId="257"/>
            <ac:spMk id="33" creationId="{40569717-955D-53CF-0429-156661B61226}"/>
          </ac:spMkLst>
        </pc:spChg>
        <pc:spChg chg="del mod">
          <ac:chgData name="Nathaniel Weddington" userId="5f4e0f27823bb301" providerId="LiveId" clId="{4CF56419-4331-45D5-AA7A-34F362BE9EEC}" dt="2024-04-01T02:32:03" v="1144" actId="478"/>
          <ac:spMkLst>
            <pc:docMk/>
            <pc:sldMk cId="353508148" sldId="257"/>
            <ac:spMk id="34" creationId="{00A2B15F-70A7-488C-9A3E-CF39A3B232E2}"/>
          </ac:spMkLst>
        </pc:spChg>
        <pc:spChg chg="add del mod">
          <ac:chgData name="Nathaniel Weddington" userId="5f4e0f27823bb301" providerId="LiveId" clId="{4CF56419-4331-45D5-AA7A-34F362BE9EEC}" dt="2024-04-01T22:54:38.211" v="1978" actId="21"/>
          <ac:spMkLst>
            <pc:docMk/>
            <pc:sldMk cId="353508148" sldId="257"/>
            <ac:spMk id="34" creationId="{C89B2B18-7A77-3432-1EA1-5FEACAC6689B}"/>
          </ac:spMkLst>
        </pc:spChg>
        <pc:spChg chg="mod">
          <ac:chgData name="Nathaniel Weddington" userId="5f4e0f27823bb301" providerId="LiveId" clId="{4CF56419-4331-45D5-AA7A-34F362BE9EEC}" dt="2024-04-02T00:22:30.111" v="2558" actId="403"/>
          <ac:spMkLst>
            <pc:docMk/>
            <pc:sldMk cId="353508148" sldId="257"/>
            <ac:spMk id="35" creationId="{A7BB8CD8-5A1A-3D2A-AF8F-BF1756006CC3}"/>
          </ac:spMkLst>
        </pc:spChg>
        <pc:spChg chg="mod">
          <ac:chgData name="Nathaniel Weddington" userId="5f4e0f27823bb301" providerId="LiveId" clId="{4CF56419-4331-45D5-AA7A-34F362BE9EEC}" dt="2024-04-02T00:22:40.069" v="2559" actId="207"/>
          <ac:spMkLst>
            <pc:docMk/>
            <pc:sldMk cId="353508148" sldId="257"/>
            <ac:spMk id="36" creationId="{2997FE45-6E9C-C6BA-66FD-ABD38554371E}"/>
          </ac:spMkLst>
        </pc:spChg>
        <pc:spChg chg="mod">
          <ac:chgData name="Nathaniel Weddington" userId="5f4e0f27823bb301" providerId="LiveId" clId="{4CF56419-4331-45D5-AA7A-34F362BE9EEC}" dt="2024-03-27T16:29:19.976" v="23" actId="1076"/>
          <ac:spMkLst>
            <pc:docMk/>
            <pc:sldMk cId="353508148" sldId="257"/>
            <ac:spMk id="37" creationId="{FDCE21B9-3BC2-270A-AE6B-BC6B35E289A7}"/>
          </ac:spMkLst>
        </pc:spChg>
        <pc:spChg chg="del">
          <ac:chgData name="Nathaniel Weddington" userId="5f4e0f27823bb301" providerId="LiveId" clId="{4CF56419-4331-45D5-AA7A-34F362BE9EEC}" dt="2024-03-27T16:38:47.257" v="67" actId="478"/>
          <ac:spMkLst>
            <pc:docMk/>
            <pc:sldMk cId="353508148" sldId="257"/>
            <ac:spMk id="40" creationId="{87B4E9F3-8BB8-9024-6971-690DB953EE59}"/>
          </ac:spMkLst>
        </pc:spChg>
        <pc:spChg chg="add mod">
          <ac:chgData name="Nathaniel Weddington" userId="5f4e0f27823bb301" providerId="LiveId" clId="{4CF56419-4331-45D5-AA7A-34F362BE9EEC}" dt="2024-04-01T23:41:12.545" v="2434" actId="1076"/>
          <ac:spMkLst>
            <pc:docMk/>
            <pc:sldMk cId="353508148" sldId="257"/>
            <ac:spMk id="40" creationId="{A2710CAC-694A-2B27-3E29-3CC64E341140}"/>
          </ac:spMkLst>
        </pc:spChg>
        <pc:spChg chg="add mod">
          <ac:chgData name="Nathaniel Weddington" userId="5f4e0f27823bb301" providerId="LiveId" clId="{4CF56419-4331-45D5-AA7A-34F362BE9EEC}" dt="2024-04-01T23:41:31.597" v="2437" actId="1076"/>
          <ac:spMkLst>
            <pc:docMk/>
            <pc:sldMk cId="353508148" sldId="257"/>
            <ac:spMk id="45" creationId="{653C569C-D7E3-B118-97E3-BE29EF4B7D3C}"/>
          </ac:spMkLst>
        </pc:spChg>
        <pc:spChg chg="add del">
          <ac:chgData name="Nathaniel Weddington" userId="5f4e0f27823bb301" providerId="LiveId" clId="{4CF56419-4331-45D5-AA7A-34F362BE9EEC}" dt="2024-04-01T23:12:59.699" v="2224" actId="22"/>
          <ac:spMkLst>
            <pc:docMk/>
            <pc:sldMk cId="353508148" sldId="257"/>
            <ac:spMk id="47" creationId="{2AA4BA0D-EE7E-937D-4A90-9C54EEA4476C}"/>
          </ac:spMkLst>
        </pc:spChg>
        <pc:spChg chg="del">
          <ac:chgData name="Nathaniel Weddington" userId="5f4e0f27823bb301" providerId="LiveId" clId="{4CF56419-4331-45D5-AA7A-34F362BE9EEC}" dt="2024-03-27T16:38:23.797" v="59" actId="478"/>
          <ac:spMkLst>
            <pc:docMk/>
            <pc:sldMk cId="353508148" sldId="257"/>
            <ac:spMk id="48" creationId="{77D2FF8B-5AE1-4C7C-FAAB-137896A014E9}"/>
          </ac:spMkLst>
        </pc:spChg>
        <pc:spChg chg="add mod">
          <ac:chgData name="Nathaniel Weddington" userId="5f4e0f27823bb301" providerId="LiveId" clId="{4CF56419-4331-45D5-AA7A-34F362BE9EEC}" dt="2024-04-01T23:38:09.792" v="2415" actId="1076"/>
          <ac:spMkLst>
            <pc:docMk/>
            <pc:sldMk cId="353508148" sldId="257"/>
            <ac:spMk id="48" creationId="{C68A8EDB-7328-A619-1549-0A919A75A424}"/>
          </ac:spMkLst>
        </pc:spChg>
        <pc:spChg chg="del">
          <ac:chgData name="Nathaniel Weddington" userId="5f4e0f27823bb301" providerId="LiveId" clId="{4CF56419-4331-45D5-AA7A-34F362BE9EEC}" dt="2024-03-27T16:38:23.797" v="59" actId="478"/>
          <ac:spMkLst>
            <pc:docMk/>
            <pc:sldMk cId="353508148" sldId="257"/>
            <ac:spMk id="50" creationId="{16618C95-4D03-C887-21B9-4C0B7E9DD7F3}"/>
          </ac:spMkLst>
        </pc:spChg>
        <pc:spChg chg="add del mod">
          <ac:chgData name="Nathaniel Weddington" userId="5f4e0f27823bb301" providerId="LiveId" clId="{4CF56419-4331-45D5-AA7A-34F362BE9EEC}" dt="2024-03-30T23:33:23.336" v="606" actId="478"/>
          <ac:spMkLst>
            <pc:docMk/>
            <pc:sldMk cId="353508148" sldId="257"/>
            <ac:spMk id="56" creationId="{193D349F-8864-0D5C-00D4-B4D154201934}"/>
          </ac:spMkLst>
        </pc:spChg>
        <pc:spChg chg="add del mod">
          <ac:chgData name="Nathaniel Weddington" userId="5f4e0f27823bb301" providerId="LiveId" clId="{4CF56419-4331-45D5-AA7A-34F362BE9EEC}" dt="2024-03-30T23:33:23.336" v="606" actId="478"/>
          <ac:spMkLst>
            <pc:docMk/>
            <pc:sldMk cId="353508148" sldId="257"/>
            <ac:spMk id="57" creationId="{777FB9C4-E485-4832-1DB1-55208FA859D7}"/>
          </ac:spMkLst>
        </pc:spChg>
        <pc:spChg chg="add del mod">
          <ac:chgData name="Nathaniel Weddington" userId="5f4e0f27823bb301" providerId="LiveId" clId="{4CF56419-4331-45D5-AA7A-34F362BE9EEC}" dt="2024-03-30T23:33:23.336" v="606" actId="478"/>
          <ac:spMkLst>
            <pc:docMk/>
            <pc:sldMk cId="353508148" sldId="257"/>
            <ac:spMk id="58" creationId="{4C66DC93-3B93-8E12-3F5B-1B11661C990D}"/>
          </ac:spMkLst>
        </pc:spChg>
        <pc:spChg chg="add del mod">
          <ac:chgData name="Nathaniel Weddington" userId="5f4e0f27823bb301" providerId="LiveId" clId="{4CF56419-4331-45D5-AA7A-34F362BE9EEC}" dt="2024-03-30T23:33:23.336" v="606" actId="478"/>
          <ac:spMkLst>
            <pc:docMk/>
            <pc:sldMk cId="353508148" sldId="257"/>
            <ac:spMk id="60" creationId="{4304EF4F-CA14-EC4B-D4FE-7166DDB0B6D2}"/>
          </ac:spMkLst>
        </pc:spChg>
        <pc:spChg chg="add mod ord">
          <ac:chgData name="Nathaniel Weddington" userId="5f4e0f27823bb301" providerId="LiveId" clId="{4CF56419-4331-45D5-AA7A-34F362BE9EEC}" dt="2024-04-01T22:29:10.559" v="1811" actId="1076"/>
          <ac:spMkLst>
            <pc:docMk/>
            <pc:sldMk cId="353508148" sldId="257"/>
            <ac:spMk id="61" creationId="{E9950C00-8062-A03B-E37E-F70BF1C5C45C}"/>
          </ac:spMkLst>
        </pc:spChg>
        <pc:spChg chg="add mod">
          <ac:chgData name="Nathaniel Weddington" userId="5f4e0f27823bb301" providerId="LiveId" clId="{4CF56419-4331-45D5-AA7A-34F362BE9EEC}" dt="2024-04-01T23:39:30.480" v="2431" actId="1582"/>
          <ac:spMkLst>
            <pc:docMk/>
            <pc:sldMk cId="353508148" sldId="257"/>
            <ac:spMk id="1027" creationId="{824AE108-9FFD-A275-3D92-05228689183A}"/>
          </ac:spMkLst>
        </pc:spChg>
        <pc:spChg chg="add mod">
          <ac:chgData name="Nathaniel Weddington" userId="5f4e0f27823bb301" providerId="LiveId" clId="{4CF56419-4331-45D5-AA7A-34F362BE9EEC}" dt="2024-04-01T23:41:21.087" v="2435" actId="403"/>
          <ac:spMkLst>
            <pc:docMk/>
            <pc:sldMk cId="353508148" sldId="257"/>
            <ac:spMk id="1028" creationId="{206CC2CE-F643-13A1-B273-2A62522260B5}"/>
          </ac:spMkLst>
        </pc:spChg>
        <pc:spChg chg="add del">
          <ac:chgData name="Nathaniel Weddington" userId="5f4e0f27823bb301" providerId="LiveId" clId="{4CF56419-4331-45D5-AA7A-34F362BE9EEC}" dt="2024-03-27T16:57:41.251" v="239" actId="22"/>
          <ac:spMkLst>
            <pc:docMk/>
            <pc:sldMk cId="353508148" sldId="257"/>
            <ac:spMk id="1031" creationId="{F377A358-1B51-5001-A033-054759C4A05B}"/>
          </ac:spMkLst>
        </pc:spChg>
        <pc:spChg chg="add mod ord">
          <ac:chgData name="Nathaniel Weddington" userId="5f4e0f27823bb301" providerId="LiveId" clId="{4CF56419-4331-45D5-AA7A-34F362BE9EEC}" dt="2024-04-01T22:29:10.559" v="1811" actId="1076"/>
          <ac:spMkLst>
            <pc:docMk/>
            <pc:sldMk cId="353508148" sldId="257"/>
            <ac:spMk id="1034" creationId="{15892D9E-F076-D936-CDC9-4EED47673918}"/>
          </ac:spMkLst>
        </pc:spChg>
        <pc:spChg chg="add del mod">
          <ac:chgData name="Nathaniel Weddington" userId="5f4e0f27823bb301" providerId="LiveId" clId="{4CF56419-4331-45D5-AA7A-34F362BE9EEC}" dt="2024-03-27T20:26:50.878" v="511" actId="478"/>
          <ac:spMkLst>
            <pc:docMk/>
            <pc:sldMk cId="353508148" sldId="257"/>
            <ac:spMk id="1049" creationId="{2564A969-2594-185F-2F36-5D8E9B6963A0}"/>
          </ac:spMkLst>
        </pc:spChg>
        <pc:spChg chg="del">
          <ac:chgData name="Nathaniel Weddington" userId="5f4e0f27823bb301" providerId="LiveId" clId="{4CF56419-4331-45D5-AA7A-34F362BE9EEC}" dt="2024-03-27T16:38:32.942" v="63" actId="478"/>
          <ac:spMkLst>
            <pc:docMk/>
            <pc:sldMk cId="353508148" sldId="257"/>
            <ac:spMk id="1057" creationId="{D8CE31BE-9913-1D61-E622-08BF16380752}"/>
          </ac:spMkLst>
        </pc:spChg>
        <pc:spChg chg="del">
          <ac:chgData name="Nathaniel Weddington" userId="5f4e0f27823bb301" providerId="LiveId" clId="{4CF56419-4331-45D5-AA7A-34F362BE9EEC}" dt="2024-03-27T16:38:32.942" v="63" actId="478"/>
          <ac:spMkLst>
            <pc:docMk/>
            <pc:sldMk cId="353508148" sldId="257"/>
            <ac:spMk id="1061" creationId="{FA8873E5-311B-AE0C-589F-398CFBD31081}"/>
          </ac:spMkLst>
        </pc:spChg>
        <pc:spChg chg="del">
          <ac:chgData name="Nathaniel Weddington" userId="5f4e0f27823bb301" providerId="LiveId" clId="{4CF56419-4331-45D5-AA7A-34F362BE9EEC}" dt="2024-03-27T16:38:32.942" v="63" actId="478"/>
          <ac:spMkLst>
            <pc:docMk/>
            <pc:sldMk cId="353508148" sldId="257"/>
            <ac:spMk id="1065" creationId="{3744C5D5-1C95-0DDC-38F1-D9F6422E6B39}"/>
          </ac:spMkLst>
        </pc:spChg>
        <pc:spChg chg="add mod ord">
          <ac:chgData name="Nathaniel Weddington" userId="5f4e0f27823bb301" providerId="LiveId" clId="{4CF56419-4331-45D5-AA7A-34F362BE9EEC}" dt="2024-04-01T23:47:20.801" v="2478" actId="404"/>
          <ac:spMkLst>
            <pc:docMk/>
            <pc:sldMk cId="353508148" sldId="257"/>
            <ac:spMk id="1074" creationId="{4B4A94F4-979D-5DF2-7ADF-4DEA3B4C14B0}"/>
          </ac:spMkLst>
        </pc:spChg>
        <pc:spChg chg="add del mod">
          <ac:chgData name="Nathaniel Weddington" userId="5f4e0f27823bb301" providerId="LiveId" clId="{4CF56419-4331-45D5-AA7A-34F362BE9EEC}" dt="2024-03-27T20:26:46.188" v="510" actId="478"/>
          <ac:spMkLst>
            <pc:docMk/>
            <pc:sldMk cId="353508148" sldId="257"/>
            <ac:spMk id="1075" creationId="{5F9BACDF-86FF-C61C-173C-D09C1322242C}"/>
          </ac:spMkLst>
        </pc:spChg>
        <pc:spChg chg="add del mod">
          <ac:chgData name="Nathaniel Weddington" userId="5f4e0f27823bb301" providerId="LiveId" clId="{4CF56419-4331-45D5-AA7A-34F362BE9EEC}" dt="2024-04-01T21:10:00.235" v="1501" actId="478"/>
          <ac:spMkLst>
            <pc:docMk/>
            <pc:sldMk cId="353508148" sldId="257"/>
            <ac:spMk id="1076" creationId="{1C5F2B07-B112-C7CC-9E24-B7164EB49EB0}"/>
          </ac:spMkLst>
        </pc:spChg>
        <pc:spChg chg="add mod">
          <ac:chgData name="Nathaniel Weddington" userId="5f4e0f27823bb301" providerId="LiveId" clId="{4CF56419-4331-45D5-AA7A-34F362BE9EEC}" dt="2024-04-01T23:56:14.105" v="2521" actId="1076"/>
          <ac:spMkLst>
            <pc:docMk/>
            <pc:sldMk cId="353508148" sldId="257"/>
            <ac:spMk id="1079" creationId="{48F944E4-D7B1-9934-6186-7B387469C752}"/>
          </ac:spMkLst>
        </pc:spChg>
        <pc:spChg chg="add del mod">
          <ac:chgData name="Nathaniel Weddington" userId="5f4e0f27823bb301" providerId="LiveId" clId="{4CF56419-4331-45D5-AA7A-34F362BE9EEC}" dt="2024-03-30T22:17:09.240" v="574" actId="478"/>
          <ac:spMkLst>
            <pc:docMk/>
            <pc:sldMk cId="353508148" sldId="257"/>
            <ac:spMk id="1080" creationId="{A97F4341-8687-1E72-EE44-7E0B4A561110}"/>
          </ac:spMkLst>
        </pc:spChg>
        <pc:spChg chg="add del mod">
          <ac:chgData name="Nathaniel Weddington" userId="5f4e0f27823bb301" providerId="LiveId" clId="{4CF56419-4331-45D5-AA7A-34F362BE9EEC}" dt="2024-04-01T22:53:37.907" v="1971" actId="14100"/>
          <ac:spMkLst>
            <pc:docMk/>
            <pc:sldMk cId="353508148" sldId="257"/>
            <ac:spMk id="1081" creationId="{DAD145DB-3622-5F9A-BF04-5DC9C55A8441}"/>
          </ac:spMkLst>
        </pc:spChg>
        <pc:spChg chg="add mod ord">
          <ac:chgData name="Nathaniel Weddington" userId="5f4e0f27823bb301" providerId="LiveId" clId="{4CF56419-4331-45D5-AA7A-34F362BE9EEC}" dt="2024-04-01T22:53:34.351" v="1970" actId="1582"/>
          <ac:spMkLst>
            <pc:docMk/>
            <pc:sldMk cId="353508148" sldId="257"/>
            <ac:spMk id="1082" creationId="{ADE6A89A-8975-3169-400F-F7CDCCEB3F2E}"/>
          </ac:spMkLst>
        </pc:spChg>
        <pc:spChg chg="add del mod">
          <ac:chgData name="Nathaniel Weddington" userId="5f4e0f27823bb301" providerId="LiveId" clId="{4CF56419-4331-45D5-AA7A-34F362BE9EEC}" dt="2024-03-30T23:33:38.088" v="611"/>
          <ac:spMkLst>
            <pc:docMk/>
            <pc:sldMk cId="353508148" sldId="257"/>
            <ac:spMk id="1086" creationId="{4C5EC906-BDC1-3D5B-57DF-303420FAEEEE}"/>
          </ac:spMkLst>
        </pc:spChg>
        <pc:picChg chg="add del mod">
          <ac:chgData name="Nathaniel Weddington" userId="5f4e0f27823bb301" providerId="LiveId" clId="{4CF56419-4331-45D5-AA7A-34F362BE9EEC}" dt="2024-03-31T23:32:34.232" v="995" actId="478"/>
          <ac:picMkLst>
            <pc:docMk/>
            <pc:sldMk cId="353508148" sldId="257"/>
            <ac:picMk id="3" creationId="{EE637742-9076-7C35-1352-84FF8E09FFAD}"/>
          </ac:picMkLst>
        </pc:picChg>
        <pc:picChg chg="add del mod">
          <ac:chgData name="Nathaniel Weddington" userId="5f4e0f27823bb301" providerId="LiveId" clId="{4CF56419-4331-45D5-AA7A-34F362BE9EEC}" dt="2024-04-01T22:29:10.559" v="1811" actId="1076"/>
          <ac:picMkLst>
            <pc:docMk/>
            <pc:sldMk cId="353508148" sldId="257"/>
            <ac:picMk id="3" creationId="{F5643706-CDB9-24A8-CF61-65FDEB0C6A73}"/>
          </ac:picMkLst>
        </pc:picChg>
        <pc:picChg chg="add mod">
          <ac:chgData name="Nathaniel Weddington" userId="5f4e0f27823bb301" providerId="LiveId" clId="{4CF56419-4331-45D5-AA7A-34F362BE9EEC}" dt="2024-04-01T23:32:32.598" v="2379" actId="14100"/>
          <ac:picMkLst>
            <pc:docMk/>
            <pc:sldMk cId="353508148" sldId="257"/>
            <ac:picMk id="5" creationId="{C14DBEBC-8139-E0F4-E667-9CCF13416554}"/>
          </ac:picMkLst>
        </pc:picChg>
        <pc:picChg chg="add mod modCrop">
          <ac:chgData name="Nathaniel Weddington" userId="5f4e0f27823bb301" providerId="LiveId" clId="{4CF56419-4331-45D5-AA7A-34F362BE9EEC}" dt="2024-04-01T23:52:26.580" v="2495" actId="1076"/>
          <ac:picMkLst>
            <pc:docMk/>
            <pc:sldMk cId="353508148" sldId="257"/>
            <ac:picMk id="7" creationId="{E82CB2E4-04A8-EDE1-3B0F-F5B277D86D31}"/>
          </ac:picMkLst>
        </pc:picChg>
        <pc:picChg chg="add mod modCrop">
          <ac:chgData name="Nathaniel Weddington" userId="5f4e0f27823bb301" providerId="LiveId" clId="{4CF56419-4331-45D5-AA7A-34F362BE9EEC}" dt="2024-04-01T23:52:39.908" v="2496" actId="1076"/>
          <ac:picMkLst>
            <pc:docMk/>
            <pc:sldMk cId="353508148" sldId="257"/>
            <ac:picMk id="9" creationId="{94DF2885-D88F-DED9-C3A1-E1000EA5152B}"/>
          </ac:picMkLst>
        </pc:picChg>
        <pc:picChg chg="add del mod">
          <ac:chgData name="Nathaniel Weddington" userId="5f4e0f27823bb301" providerId="LiveId" clId="{4CF56419-4331-45D5-AA7A-34F362BE9EEC}" dt="2024-03-27T16:28:53.420" v="18" actId="478"/>
          <ac:picMkLst>
            <pc:docMk/>
            <pc:sldMk cId="353508148" sldId="257"/>
            <ac:picMk id="11" creationId="{24A95A4F-10F8-01B0-B2EF-DDCABC49C20D}"/>
          </ac:picMkLst>
        </pc:picChg>
        <pc:picChg chg="add del mod">
          <ac:chgData name="Nathaniel Weddington" userId="5f4e0f27823bb301" providerId="LiveId" clId="{4CF56419-4331-45D5-AA7A-34F362BE9EEC}" dt="2024-04-01T21:42:13.753" v="1623" actId="21"/>
          <ac:picMkLst>
            <pc:docMk/>
            <pc:sldMk cId="353508148" sldId="257"/>
            <ac:picMk id="12" creationId="{D670A516-2CC0-4DA4-7671-233887DD5884}"/>
          </ac:picMkLst>
        </pc:picChg>
        <pc:picChg chg="add mod">
          <ac:chgData name="Nathaniel Weddington" userId="5f4e0f27823bb301" providerId="LiveId" clId="{4CF56419-4331-45D5-AA7A-34F362BE9EEC}" dt="2024-04-01T22:11:45.647" v="1723" actId="1076"/>
          <ac:picMkLst>
            <pc:docMk/>
            <pc:sldMk cId="353508148" sldId="257"/>
            <ac:picMk id="13" creationId="{D670A516-2CC0-4DA4-7671-233887DD5884}"/>
          </ac:picMkLst>
        </pc:picChg>
        <pc:picChg chg="add del mod">
          <ac:chgData name="Nathaniel Weddington" userId="5f4e0f27823bb301" providerId="LiveId" clId="{4CF56419-4331-45D5-AA7A-34F362BE9EEC}" dt="2024-03-27T16:36:52.526" v="48" actId="478"/>
          <ac:picMkLst>
            <pc:docMk/>
            <pc:sldMk cId="353508148" sldId="257"/>
            <ac:picMk id="14" creationId="{AE54F180-6884-00A0-9E4A-22C39AEF2583}"/>
          </ac:picMkLst>
        </pc:picChg>
        <pc:picChg chg="del mod">
          <ac:chgData name="Nathaniel Weddington" userId="5f4e0f27823bb301" providerId="LiveId" clId="{4CF56419-4331-45D5-AA7A-34F362BE9EEC}" dt="2024-03-30T23:33:13.675" v="604" actId="478"/>
          <ac:picMkLst>
            <pc:docMk/>
            <pc:sldMk cId="353508148" sldId="257"/>
            <ac:picMk id="16" creationId="{804F622E-03B5-2874-8C10-C23EAF044240}"/>
          </ac:picMkLst>
        </pc:picChg>
        <pc:picChg chg="add del mod">
          <ac:chgData name="Nathaniel Weddington" userId="5f4e0f27823bb301" providerId="LiveId" clId="{4CF56419-4331-45D5-AA7A-34F362BE9EEC}" dt="2024-03-27T16:37:30.791" v="52" actId="478"/>
          <ac:picMkLst>
            <pc:docMk/>
            <pc:sldMk cId="353508148" sldId="257"/>
            <ac:picMk id="17" creationId="{DF518C39-BA57-666A-7CED-DE257F976A64}"/>
          </ac:picMkLst>
        </pc:picChg>
        <pc:picChg chg="del">
          <ac:chgData name="Nathaniel Weddington" userId="5f4e0f27823bb301" providerId="LiveId" clId="{4CF56419-4331-45D5-AA7A-34F362BE9EEC}" dt="2024-03-27T16:29:09.178" v="19" actId="478"/>
          <ac:picMkLst>
            <pc:docMk/>
            <pc:sldMk cId="353508148" sldId="257"/>
            <ac:picMk id="41" creationId="{23746BE4-0D2E-0140-2F39-812079C386E1}"/>
          </ac:picMkLst>
        </pc:picChg>
        <pc:picChg chg="add del mod modCrop">
          <ac:chgData name="Nathaniel Weddington" userId="5f4e0f27823bb301" providerId="LiveId" clId="{4CF56419-4331-45D5-AA7A-34F362BE9EEC}" dt="2024-04-01T21:08:36.709" v="1487" actId="478"/>
          <ac:picMkLst>
            <pc:docMk/>
            <pc:sldMk cId="353508148" sldId="257"/>
            <ac:picMk id="43" creationId="{8089106D-EDD8-FD8A-2B2A-D9420A29B788}"/>
          </ac:picMkLst>
        </pc:picChg>
        <pc:picChg chg="del">
          <ac:chgData name="Nathaniel Weddington" userId="5f4e0f27823bb301" providerId="LiveId" clId="{4CF56419-4331-45D5-AA7A-34F362BE9EEC}" dt="2024-03-27T16:38:15.746" v="56" actId="478"/>
          <ac:picMkLst>
            <pc:docMk/>
            <pc:sldMk cId="353508148" sldId="257"/>
            <ac:picMk id="45" creationId="{413E5B86-970E-DCA0-9D1F-26789585071A}"/>
          </ac:picMkLst>
        </pc:picChg>
        <pc:picChg chg="del">
          <ac:chgData name="Nathaniel Weddington" userId="5f4e0f27823bb301" providerId="LiveId" clId="{4CF56419-4331-45D5-AA7A-34F362BE9EEC}" dt="2024-03-27T16:38:37.179" v="65" actId="478"/>
          <ac:picMkLst>
            <pc:docMk/>
            <pc:sldMk cId="353508148" sldId="257"/>
            <ac:picMk id="47" creationId="{C13B54F5-95DD-BB9C-D78D-B056715DED38}"/>
          </ac:picMkLst>
        </pc:picChg>
        <pc:picChg chg="add del mod">
          <ac:chgData name="Nathaniel Weddington" userId="5f4e0f27823bb301" providerId="LiveId" clId="{4CF56419-4331-45D5-AA7A-34F362BE9EEC}" dt="2024-03-27T16:57:37.999" v="237" actId="478"/>
          <ac:picMkLst>
            <pc:docMk/>
            <pc:sldMk cId="353508148" sldId="257"/>
            <ac:picMk id="49" creationId="{4EF8FD78-904C-CFE7-492F-00803FD0BEE7}"/>
          </ac:picMkLst>
        </pc:picChg>
        <pc:picChg chg="del mod">
          <ac:chgData name="Nathaniel Weddington" userId="5f4e0f27823bb301" providerId="LiveId" clId="{4CF56419-4331-45D5-AA7A-34F362BE9EEC}" dt="2024-03-27T16:38:25.858" v="61" actId="478"/>
          <ac:picMkLst>
            <pc:docMk/>
            <pc:sldMk cId="353508148" sldId="257"/>
            <ac:picMk id="51" creationId="{FBB2AA2B-4090-9362-235E-163A0B44B00C}"/>
          </ac:picMkLst>
        </pc:picChg>
        <pc:picChg chg="add del mod">
          <ac:chgData name="Nathaniel Weddington" userId="5f4e0f27823bb301" providerId="LiveId" clId="{4CF56419-4331-45D5-AA7A-34F362BE9EEC}" dt="2024-03-27T16:41:44.207" v="79" actId="478"/>
          <ac:picMkLst>
            <pc:docMk/>
            <pc:sldMk cId="353508148" sldId="257"/>
            <ac:picMk id="53" creationId="{7CFF55A2-F32C-7AAC-0B85-5D1DF3B55DEB}"/>
          </ac:picMkLst>
        </pc:picChg>
        <pc:picChg chg="add mod">
          <ac:chgData name="Nathaniel Weddington" userId="5f4e0f27823bb301" providerId="LiveId" clId="{4CF56419-4331-45D5-AA7A-34F362BE9EEC}" dt="2024-04-01T23:00:34.013" v="2073" actId="1076"/>
          <ac:picMkLst>
            <pc:docMk/>
            <pc:sldMk cId="353508148" sldId="257"/>
            <ac:picMk id="55" creationId="{C4FD89F3-069B-2573-92C0-7B0A1CA97BF6}"/>
          </ac:picMkLst>
        </pc:picChg>
        <pc:picChg chg="add del mod">
          <ac:chgData name="Nathaniel Weddington" userId="5f4e0f27823bb301" providerId="LiveId" clId="{4CF56419-4331-45D5-AA7A-34F362BE9EEC}" dt="2024-03-31T18:12:52.114" v="986" actId="478"/>
          <ac:picMkLst>
            <pc:docMk/>
            <pc:sldMk cId="353508148" sldId="257"/>
            <ac:picMk id="1033" creationId="{32FAB1EB-0890-AFEE-CBFB-658364DEE31B}"/>
          </ac:picMkLst>
        </pc:picChg>
        <pc:picChg chg="add del mod modCrop">
          <ac:chgData name="Nathaniel Weddington" userId="5f4e0f27823bb301" providerId="LiveId" clId="{4CF56419-4331-45D5-AA7A-34F362BE9EEC}" dt="2024-03-27T20:26:52.841" v="512" actId="478"/>
          <ac:picMkLst>
            <pc:docMk/>
            <pc:sldMk cId="353508148" sldId="257"/>
            <ac:picMk id="1044" creationId="{51FA8E19-05E4-747E-D8A0-3F155F54C564}"/>
          </ac:picMkLst>
        </pc:picChg>
        <pc:picChg chg="add del mod">
          <ac:chgData name="Nathaniel Weddington" userId="5f4e0f27823bb301" providerId="LiveId" clId="{4CF56419-4331-45D5-AA7A-34F362BE9EEC}" dt="2024-03-27T17:17:16.167" v="283" actId="478"/>
          <ac:picMkLst>
            <pc:docMk/>
            <pc:sldMk cId="353508148" sldId="257"/>
            <ac:picMk id="1046" creationId="{2C3FA64D-87D3-09EB-DA2F-24955F36BAB0}"/>
          </ac:picMkLst>
        </pc:picChg>
        <pc:picChg chg="add del mod">
          <ac:chgData name="Nathaniel Weddington" userId="5f4e0f27823bb301" providerId="LiveId" clId="{4CF56419-4331-45D5-AA7A-34F362BE9EEC}" dt="2024-03-27T17:17:25.391" v="287" actId="478"/>
          <ac:picMkLst>
            <pc:docMk/>
            <pc:sldMk cId="353508148" sldId="257"/>
            <ac:picMk id="1048" creationId="{91775502-F0AA-7C51-21BC-3472BB6288C2}"/>
          </ac:picMkLst>
        </pc:picChg>
        <pc:picChg chg="add del mod">
          <ac:chgData name="Nathaniel Weddington" userId="5f4e0f27823bb301" providerId="LiveId" clId="{4CF56419-4331-45D5-AA7A-34F362BE9EEC}" dt="2024-03-27T18:01:51.938" v="347" actId="478"/>
          <ac:picMkLst>
            <pc:docMk/>
            <pc:sldMk cId="353508148" sldId="257"/>
            <ac:picMk id="1069" creationId="{85974A37-CB9B-8BB4-5CBA-D449B91360D3}"/>
          </ac:picMkLst>
        </pc:picChg>
        <pc:picChg chg="add del mod">
          <ac:chgData name="Nathaniel Weddington" userId="5f4e0f27823bb301" providerId="LiveId" clId="{4CF56419-4331-45D5-AA7A-34F362BE9EEC}" dt="2024-03-27T18:04:06.018" v="364" actId="478"/>
          <ac:picMkLst>
            <pc:docMk/>
            <pc:sldMk cId="353508148" sldId="257"/>
            <ac:picMk id="1071" creationId="{45D94C7A-B287-634C-05BC-5614099E119B}"/>
          </ac:picMkLst>
        </pc:picChg>
        <pc:picChg chg="add del mod modCrop">
          <ac:chgData name="Nathaniel Weddington" userId="5f4e0f27823bb301" providerId="LiveId" clId="{4CF56419-4331-45D5-AA7A-34F362BE9EEC}" dt="2024-03-30T23:52:59.754" v="646" actId="478"/>
          <ac:picMkLst>
            <pc:docMk/>
            <pc:sldMk cId="353508148" sldId="257"/>
            <ac:picMk id="1078" creationId="{9DB55662-DEC4-0B41-60B0-234A78BD7530}"/>
          </ac:picMkLst>
        </pc:picChg>
        <pc:picChg chg="add del mod">
          <ac:chgData name="Nathaniel Weddington" userId="5f4e0f27823bb301" providerId="LiveId" clId="{4CF56419-4331-45D5-AA7A-34F362BE9EEC}" dt="2024-03-30T23:33:36.595" v="610" actId="21"/>
          <ac:picMkLst>
            <pc:docMk/>
            <pc:sldMk cId="353508148" sldId="257"/>
            <ac:picMk id="1084" creationId="{3241FCB5-1800-A6BD-C48D-BD7E5158F9A7}"/>
          </ac:picMkLst>
        </pc:picChg>
        <pc:picChg chg="add mod modCrop">
          <ac:chgData name="Nathaniel Weddington" userId="5f4e0f27823bb301" providerId="LiveId" clId="{4CF56419-4331-45D5-AA7A-34F362BE9EEC}" dt="2024-04-02T00:26:02.763" v="2561" actId="1076"/>
          <ac:picMkLst>
            <pc:docMk/>
            <pc:sldMk cId="353508148" sldId="257"/>
            <ac:picMk id="1087" creationId="{3241FCB5-1800-A6BD-C48D-BD7E5158F9A7}"/>
          </ac:picMkLst>
        </pc:picChg>
        <pc:picChg chg="add del mod modCrop">
          <ac:chgData name="Nathaniel Weddington" userId="5f4e0f27823bb301" providerId="LiveId" clId="{4CF56419-4331-45D5-AA7A-34F362BE9EEC}" dt="2024-03-31T00:02:44.449" v="742" actId="478"/>
          <ac:picMkLst>
            <pc:docMk/>
            <pc:sldMk cId="353508148" sldId="257"/>
            <ac:picMk id="1089" creationId="{89723991-AA5A-3D85-F0DE-9A01E3093529}"/>
          </ac:picMkLst>
        </pc:picChg>
        <pc:picChg chg="add del mod modCrop">
          <ac:chgData name="Nathaniel Weddington" userId="5f4e0f27823bb301" providerId="LiveId" clId="{4CF56419-4331-45D5-AA7A-34F362BE9EEC}" dt="2024-04-01T21:06:18.634" v="1458" actId="478"/>
          <ac:picMkLst>
            <pc:docMk/>
            <pc:sldMk cId="353508148" sldId="257"/>
            <ac:picMk id="1091" creationId="{C8D6D1F8-B9B4-91A8-C247-3A63528FCE85}"/>
          </ac:picMkLst>
        </pc:picChg>
        <pc:picChg chg="add del mod">
          <ac:chgData name="Nathaniel Weddington" userId="5f4e0f27823bb301" providerId="LiveId" clId="{4CF56419-4331-45D5-AA7A-34F362BE9EEC}" dt="2024-04-01T21:03:40.403" v="1436" actId="478"/>
          <ac:picMkLst>
            <pc:docMk/>
            <pc:sldMk cId="353508148" sldId="257"/>
            <ac:picMk id="1093" creationId="{D478EB8D-12A7-2566-E8C4-24379A012DAB}"/>
          </ac:picMkLst>
        </pc:picChg>
        <pc:picChg chg="add del mod">
          <ac:chgData name="Nathaniel Weddington" userId="5f4e0f27823bb301" providerId="LiveId" clId="{4CF56419-4331-45D5-AA7A-34F362BE9EEC}" dt="2024-03-31T01:27:57.315" v="787" actId="478"/>
          <ac:picMkLst>
            <pc:docMk/>
            <pc:sldMk cId="353508148" sldId="257"/>
            <ac:picMk id="1095" creationId="{757C3B4E-1657-E133-9678-73CDA8C5F136}"/>
          </ac:picMkLst>
        </pc:picChg>
        <pc:picChg chg="add mod">
          <ac:chgData name="Nathaniel Weddington" userId="5f4e0f27823bb301" providerId="LiveId" clId="{4CF56419-4331-45D5-AA7A-34F362BE9EEC}" dt="2024-04-01T22:42:43.323" v="1958" actId="1076"/>
          <ac:picMkLst>
            <pc:docMk/>
            <pc:sldMk cId="353508148" sldId="257"/>
            <ac:picMk id="1097" creationId="{8F8CA7D6-80E3-3734-CC2B-5A40B89E2B65}"/>
          </ac:picMkLst>
        </pc:picChg>
        <pc:cxnChg chg="del mod">
          <ac:chgData name="Nathaniel Weddington" userId="5f4e0f27823bb301" providerId="LiveId" clId="{4CF56419-4331-45D5-AA7A-34F362BE9EEC}" dt="2024-03-27T16:29:14.791" v="22" actId="478"/>
          <ac:cxnSpMkLst>
            <pc:docMk/>
            <pc:sldMk cId="353508148" sldId="257"/>
            <ac:cxnSpMk id="9" creationId="{0080225D-358F-6E49-B9E3-C5FEE9A79B73}"/>
          </ac:cxnSpMkLst>
        </pc:cxnChg>
        <pc:cxnChg chg="del mod">
          <ac:chgData name="Nathaniel Weddington" userId="5f4e0f27823bb301" providerId="LiveId" clId="{4CF56419-4331-45D5-AA7A-34F362BE9EEC}" dt="2024-03-27T16:29:14.791" v="22" actId="478"/>
          <ac:cxnSpMkLst>
            <pc:docMk/>
            <pc:sldMk cId="353508148" sldId="257"/>
            <ac:cxnSpMk id="10" creationId="{4A203452-22B8-D29C-6901-4DBDC2FFF046}"/>
          </ac:cxnSpMkLst>
        </pc:cxnChg>
        <pc:cxnChg chg="del mod">
          <ac:chgData name="Nathaniel Weddington" userId="5f4e0f27823bb301" providerId="LiveId" clId="{4CF56419-4331-45D5-AA7A-34F362BE9EEC}" dt="2024-03-27T16:29:14.791" v="22" actId="478"/>
          <ac:cxnSpMkLst>
            <pc:docMk/>
            <pc:sldMk cId="353508148" sldId="257"/>
            <ac:cxnSpMk id="25" creationId="{E9DCDA36-4F22-889A-3F5C-A5AA585F943A}"/>
          </ac:cxnSpMkLst>
        </pc:cxnChg>
        <pc:cxnChg chg="del mod">
          <ac:chgData name="Nathaniel Weddington" userId="5f4e0f27823bb301" providerId="LiveId" clId="{4CF56419-4331-45D5-AA7A-34F362BE9EEC}" dt="2024-03-27T16:38:23.797" v="59" actId="478"/>
          <ac:cxnSpMkLst>
            <pc:docMk/>
            <pc:sldMk cId="353508148" sldId="257"/>
            <ac:cxnSpMk id="42" creationId="{1F3E093F-C020-19DF-4F55-26AFA1AE10B2}"/>
          </ac:cxnSpMkLst>
        </pc:cxnChg>
        <pc:cxnChg chg="add del mod">
          <ac:chgData name="Nathaniel Weddington" userId="5f4e0f27823bb301" providerId="LiveId" clId="{4CF56419-4331-45D5-AA7A-34F362BE9EEC}" dt="2024-04-01T23:02:17.224" v="2083" actId="478"/>
          <ac:cxnSpMkLst>
            <pc:docMk/>
            <pc:sldMk cId="353508148" sldId="257"/>
            <ac:cxnSpMk id="42" creationId="{F358AFCF-182F-18D9-4218-F1DDB31ED61F}"/>
          </ac:cxnSpMkLst>
        </pc:cxnChg>
        <pc:cxnChg chg="del mod">
          <ac:chgData name="Nathaniel Weddington" userId="5f4e0f27823bb301" providerId="LiveId" clId="{4CF56419-4331-45D5-AA7A-34F362BE9EEC}" dt="2024-03-27T16:38:23.797" v="59" actId="478"/>
          <ac:cxnSpMkLst>
            <pc:docMk/>
            <pc:sldMk cId="353508148" sldId="257"/>
            <ac:cxnSpMk id="44" creationId="{CA95F367-1F42-8C77-02D8-506999BB9AD0}"/>
          </ac:cxnSpMkLst>
        </pc:cxnChg>
        <pc:cxnChg chg="add del mod">
          <ac:chgData name="Nathaniel Weddington" userId="5f4e0f27823bb301" providerId="LiveId" clId="{4CF56419-4331-45D5-AA7A-34F362BE9EEC}" dt="2024-04-01T23:17:19.419" v="2257" actId="478"/>
          <ac:cxnSpMkLst>
            <pc:docMk/>
            <pc:sldMk cId="353508148" sldId="257"/>
            <ac:cxnSpMk id="50" creationId="{EE53AB8D-09AC-86B7-1FD0-37E642CBD19B}"/>
          </ac:cxnSpMkLst>
        </pc:cxnChg>
        <pc:cxnChg chg="add del mod">
          <ac:chgData name="Nathaniel Weddington" userId="5f4e0f27823bb301" providerId="LiveId" clId="{4CF56419-4331-45D5-AA7A-34F362BE9EEC}" dt="2024-03-27T20:25:17.457" v="490" actId="478"/>
          <ac:cxnSpMkLst>
            <pc:docMk/>
            <pc:sldMk cId="353508148" sldId="257"/>
            <ac:cxnSpMk id="63" creationId="{6C89E17E-B6C7-3762-7BA3-5E3A64201E57}"/>
          </ac:cxnSpMkLst>
        </pc:cxnChg>
        <pc:cxnChg chg="add del mod">
          <ac:chgData name="Nathaniel Weddington" userId="5f4e0f27823bb301" providerId="LiveId" clId="{4CF56419-4331-45D5-AA7A-34F362BE9EEC}" dt="2024-03-27T20:25:18.815" v="491" actId="478"/>
          <ac:cxnSpMkLst>
            <pc:docMk/>
            <pc:sldMk cId="353508148" sldId="257"/>
            <ac:cxnSpMk id="1027" creationId="{07B4FF9E-83BD-9176-EC83-2CA92423E23E}"/>
          </ac:cxnSpMkLst>
        </pc:cxnChg>
        <pc:cxnChg chg="add mod">
          <ac:chgData name="Nathaniel Weddington" userId="5f4e0f27823bb301" providerId="LiveId" clId="{4CF56419-4331-45D5-AA7A-34F362BE9EEC}" dt="2024-04-01T23:40:12.065" v="2433" actId="1582"/>
          <ac:cxnSpMkLst>
            <pc:docMk/>
            <pc:sldMk cId="353508148" sldId="257"/>
            <ac:cxnSpMk id="1030" creationId="{8890EC7F-AD58-8769-D842-9E27099A000C}"/>
          </ac:cxnSpMkLst>
        </pc:cxnChg>
        <pc:cxnChg chg="del mod">
          <ac:chgData name="Nathaniel Weddington" userId="5f4e0f27823bb301" providerId="LiveId" clId="{4CF56419-4331-45D5-AA7A-34F362BE9EEC}" dt="2024-03-27T16:38:23.797" v="59" actId="478"/>
          <ac:cxnSpMkLst>
            <pc:docMk/>
            <pc:sldMk cId="353508148" sldId="257"/>
            <ac:cxnSpMk id="1035" creationId="{E4EA9EB2-495A-0DD4-A3D3-E7CE3140F253}"/>
          </ac:cxnSpMkLst>
        </pc:cxnChg>
        <pc:cxnChg chg="add del mod">
          <ac:chgData name="Nathaniel Weddington" userId="5f4e0f27823bb301" providerId="LiveId" clId="{4CF56419-4331-45D5-AA7A-34F362BE9EEC}" dt="2024-03-27T20:26:03.298" v="505" actId="478"/>
          <ac:cxnSpMkLst>
            <pc:docMk/>
            <pc:sldMk cId="353508148" sldId="257"/>
            <ac:cxnSpMk id="1037" creationId="{15E2FD5B-DE9A-2259-EF53-220AF0849217}"/>
          </ac:cxnSpMkLst>
        </pc:cxnChg>
        <pc:cxnChg chg="add del mod">
          <ac:chgData name="Nathaniel Weddington" userId="5f4e0f27823bb301" providerId="LiveId" clId="{4CF56419-4331-45D5-AA7A-34F362BE9EEC}" dt="2024-03-27T20:26:04.388" v="506" actId="478"/>
          <ac:cxnSpMkLst>
            <pc:docMk/>
            <pc:sldMk cId="353508148" sldId="257"/>
            <ac:cxnSpMk id="1041" creationId="{D73C5D1D-4B62-67AB-F64E-3613F0D079C4}"/>
          </ac:cxnSpMkLst>
        </pc:cxnChg>
        <pc:cxnChg chg="add mod">
          <ac:chgData name="Nathaniel Weddington" userId="5f4e0f27823bb301" providerId="LiveId" clId="{4CF56419-4331-45D5-AA7A-34F362BE9EEC}" dt="2024-04-01T23:39:13.886" v="2429" actId="14100"/>
          <ac:cxnSpMkLst>
            <pc:docMk/>
            <pc:sldMk cId="353508148" sldId="257"/>
            <ac:cxnSpMk id="1045" creationId="{2E1A5369-8615-B583-F2D4-E4F97EEB9706}"/>
          </ac:cxnSpMkLst>
        </pc:cxnChg>
        <pc:cxnChg chg="add mod">
          <ac:chgData name="Nathaniel Weddington" userId="5f4e0f27823bb301" providerId="LiveId" clId="{4CF56419-4331-45D5-AA7A-34F362BE9EEC}" dt="2024-04-01T23:48:48.254" v="2480" actId="14100"/>
          <ac:cxnSpMkLst>
            <pc:docMk/>
            <pc:sldMk cId="353508148" sldId="257"/>
            <ac:cxnSpMk id="1050" creationId="{4405153A-5E01-76B3-43C8-F7B966C08123}"/>
          </ac:cxnSpMkLst>
        </pc:cxnChg>
        <pc:cxnChg chg="add mod">
          <ac:chgData name="Nathaniel Weddington" userId="5f4e0f27823bb301" providerId="LiveId" clId="{4CF56419-4331-45D5-AA7A-34F362BE9EEC}" dt="2024-04-01T23:43:09.934" v="2450" actId="14100"/>
          <ac:cxnSpMkLst>
            <pc:docMk/>
            <pc:sldMk cId="353508148" sldId="257"/>
            <ac:cxnSpMk id="1051" creationId="{1C81D1D0-BF59-9542-FBBA-E5DC8314F3B5}"/>
          </ac:cxnSpMkLst>
        </pc:cxnChg>
        <pc:cxnChg chg="add del mod">
          <ac:chgData name="Nathaniel Weddington" userId="5f4e0f27823bb301" providerId="LiveId" clId="{4CF56419-4331-45D5-AA7A-34F362BE9EEC}" dt="2024-03-27T20:25:44.069" v="498" actId="478"/>
          <ac:cxnSpMkLst>
            <pc:docMk/>
            <pc:sldMk cId="353508148" sldId="257"/>
            <ac:cxnSpMk id="1053" creationId="{9C7FF2F8-6D76-9161-4373-2D5F6534D11D}"/>
          </ac:cxnSpMkLst>
        </pc:cxnChg>
        <pc:cxnChg chg="del mod">
          <ac:chgData name="Nathaniel Weddington" userId="5f4e0f27823bb301" providerId="LiveId" clId="{4CF56419-4331-45D5-AA7A-34F362BE9EEC}" dt="2024-03-27T16:38:35.857" v="64" actId="478"/>
          <ac:cxnSpMkLst>
            <pc:docMk/>
            <pc:sldMk cId="353508148" sldId="257"/>
            <ac:cxnSpMk id="1058" creationId="{DBC6F359-2C7B-6C5F-9F3D-0DD1E545CE65}"/>
          </ac:cxnSpMkLst>
        </pc:cxnChg>
        <pc:cxnChg chg="add del mod">
          <ac:chgData name="Nathaniel Weddington" userId="5f4e0f27823bb301" providerId="LiveId" clId="{4CF56419-4331-45D5-AA7A-34F362BE9EEC}" dt="2024-03-27T20:25:45.269" v="499" actId="478"/>
          <ac:cxnSpMkLst>
            <pc:docMk/>
            <pc:sldMk cId="353508148" sldId="257"/>
            <ac:cxnSpMk id="1059" creationId="{7BAB386B-6A66-8504-537C-055113114AA6}"/>
          </ac:cxnSpMkLst>
        </pc:cxnChg>
        <pc:cxnChg chg="del mod">
          <ac:chgData name="Nathaniel Weddington" userId="5f4e0f27823bb301" providerId="LiveId" clId="{4CF56419-4331-45D5-AA7A-34F362BE9EEC}" dt="2024-03-27T16:38:35.857" v="64" actId="478"/>
          <ac:cxnSpMkLst>
            <pc:docMk/>
            <pc:sldMk cId="353508148" sldId="257"/>
            <ac:cxnSpMk id="1062" creationId="{AC93BDE3-5EEC-3D80-21AE-2CDD95B620B9}"/>
          </ac:cxnSpMkLst>
        </pc:cxnChg>
        <pc:cxnChg chg="del mod">
          <ac:chgData name="Nathaniel Weddington" userId="5f4e0f27823bb301" providerId="LiveId" clId="{4CF56419-4331-45D5-AA7A-34F362BE9EEC}" dt="2024-03-27T16:38:35.857" v="64" actId="478"/>
          <ac:cxnSpMkLst>
            <pc:docMk/>
            <pc:sldMk cId="353508148" sldId="257"/>
            <ac:cxnSpMk id="1066" creationId="{A76A5020-4561-B879-C017-15C14F38CCA7}"/>
          </ac:cxnSpMkLst>
        </pc:cxnChg>
        <pc:extLst>
          <p:ext xmlns:p="http://schemas.openxmlformats.org/presentationml/2006/main" uri="{D6D511B9-2390-475A-947B-AFAB55BFBCF1}">
            <pc226:cmChg xmlns:pc226="http://schemas.microsoft.com/office/powerpoint/2022/06/main/command" chg="mod">
              <pc226:chgData name="Nathaniel Weddington" userId="5f4e0f27823bb301" providerId="LiveId" clId="{4CF56419-4331-45D5-AA7A-34F362BE9EEC}" dt="2024-04-01T22:25:24.101" v="1769"/>
              <pc2:cmMkLst xmlns:pc2="http://schemas.microsoft.com/office/powerpoint/2019/9/main/command">
                <pc:docMk/>
                <pc:sldMk cId="353508148" sldId="257"/>
                <pc2:cmMk id="{DD94E31F-9446-4D2A-892F-43A382AF78BE}"/>
              </pc2:cmMkLst>
            </pc226:cmChg>
            <pc226:cmChg xmlns:pc226="http://schemas.microsoft.com/office/powerpoint/2022/06/main/command" chg="mod">
              <pc226:chgData name="Nathaniel Weddington" userId="5f4e0f27823bb301" providerId="LiveId" clId="{4CF56419-4331-45D5-AA7A-34F362BE9EEC}" dt="2024-04-01T22:25:21.522" v="1768"/>
              <pc2:cmMkLst xmlns:pc2="http://schemas.microsoft.com/office/powerpoint/2019/9/main/command">
                <pc:docMk/>
                <pc:sldMk cId="353508148" sldId="257"/>
                <pc2:cmMk id="{F6A4C525-9F9A-44F0-9F05-9ED90B834A61}"/>
              </pc2:cmMkLst>
            </pc226:cmChg>
            <pc226:cmChg xmlns:pc226="http://schemas.microsoft.com/office/powerpoint/2022/06/main/command" chg="mod">
              <pc226:chgData name="Nathaniel Weddington" userId="5f4e0f27823bb301" providerId="LiveId" clId="{4CF56419-4331-45D5-AA7A-34F362BE9EEC}" dt="2024-04-02T13:21:57.575" v="2576" actId="313"/>
              <pc2:cmMkLst xmlns:pc2="http://schemas.microsoft.com/office/powerpoint/2019/9/main/command">
                <pc:docMk/>
                <pc:sldMk cId="353508148" sldId="257"/>
                <pc2:cmMk id="{EC86BE30-8A98-4A69-8B3F-7D0F26964005}"/>
              </pc2:cmMkLst>
            </pc226:cmChg>
            <pc226:cmChg xmlns:pc226="http://schemas.microsoft.com/office/powerpoint/2022/06/main/command" chg="mod modRxn">
              <pc226:chgData name="Nathaniel Weddington" userId="5f4e0f27823bb301" providerId="LiveId" clId="{4CF56419-4331-45D5-AA7A-34F362BE9EEC}" dt="2024-04-01T21:06:18.634" v="1459" actId="2056"/>
              <pc2:cmMkLst xmlns:pc2="http://schemas.microsoft.com/office/powerpoint/2019/9/main/command">
                <pc:docMk/>
                <pc:sldMk cId="353508148" sldId="257"/>
                <pc2:cmMk id="{C280843F-0A74-4F52-BA69-CEA324E8A23B}"/>
              </pc2:cmMkLst>
            </pc226:cmChg>
            <pc226:cmChg xmlns:pc226="http://schemas.microsoft.com/office/powerpoint/2022/06/main/command" chg="add mod">
              <pc226:chgData name="Nathaniel Weddington" userId="5f4e0f27823bb301" providerId="LiveId" clId="{4CF56419-4331-45D5-AA7A-34F362BE9EEC}" dt="2024-04-02T13:21:57.575" v="2576" actId="313"/>
              <pc2:cmMkLst xmlns:pc2="http://schemas.microsoft.com/office/powerpoint/2019/9/main/command">
                <pc:docMk/>
                <pc:sldMk cId="353508148" sldId="257"/>
                <pc2:cmMk id="{FEC15F4A-EF2B-4F2A-AE2F-4F2BCD6E8DA8}"/>
              </pc2:cmMkLst>
            </pc226:cmChg>
            <pc226:cmChg xmlns:pc226="http://schemas.microsoft.com/office/powerpoint/2022/06/main/command" chg="del mod">
              <pc226:chgData name="Nathaniel Weddington" userId="5f4e0f27823bb301" providerId="LiveId" clId="{4CF56419-4331-45D5-AA7A-34F362BE9EEC}" dt="2024-04-01T15:43:45.664" v="1235"/>
              <pc2:cmMkLst xmlns:pc2="http://schemas.microsoft.com/office/powerpoint/2019/9/main/command">
                <pc:docMk/>
                <pc:sldMk cId="353508148" sldId="257"/>
                <pc2:cmMk id="{124B2477-67B5-437B-9BDC-F6BDE50C4787}"/>
              </pc2:cmMkLst>
            </pc226:cmChg>
            <pc226:cmChg xmlns:pc226="http://schemas.microsoft.com/office/powerpoint/2022/06/main/command" chg="add mod">
              <pc226:chgData name="Nathaniel Weddington" userId="5f4e0f27823bb301" providerId="LiveId" clId="{4CF56419-4331-45D5-AA7A-34F362BE9EEC}" dt="2024-04-02T13:21:57.575" v="2576" actId="313"/>
              <pc2:cmMkLst xmlns:pc2="http://schemas.microsoft.com/office/powerpoint/2019/9/main/command">
                <pc:docMk/>
                <pc:sldMk cId="353508148" sldId="257"/>
                <pc2:cmMk id="{3F3F6A86-37C3-48B8-800B-7C1434648CAE}"/>
              </pc2:cmMkLst>
            </pc226:cmChg>
            <pc226:cmChg xmlns:pc226="http://schemas.microsoft.com/office/powerpoint/2022/06/main/command" chg="add mod">
              <pc226:chgData name="Nathaniel Weddington" userId="5f4e0f27823bb301" providerId="LiveId" clId="{4CF56419-4331-45D5-AA7A-34F362BE9EEC}" dt="2024-04-02T13:21:57.575" v="2576" actId="313"/>
              <pc2:cmMkLst xmlns:pc2="http://schemas.microsoft.com/office/powerpoint/2019/9/main/command">
                <pc:docMk/>
                <pc:sldMk cId="353508148" sldId="257"/>
                <pc2:cmMk id="{483037A6-4F3F-4625-A5B3-B85C6731FF7C}"/>
              </pc2:cmMkLst>
            </pc226:cmChg>
            <pc226:cmChg xmlns:pc226="http://schemas.microsoft.com/office/powerpoint/2022/06/main/command" chg="mod">
              <pc226:chgData name="Nathaniel Weddington" userId="5f4e0f27823bb301" providerId="LiveId" clId="{4CF56419-4331-45D5-AA7A-34F362BE9EEC}" dt="2024-04-01T21:05:29.699" v="1454"/>
              <pc2:cmMkLst xmlns:pc2="http://schemas.microsoft.com/office/powerpoint/2019/9/main/command">
                <pc:docMk/>
                <pc:sldMk cId="353508148" sldId="257"/>
                <pc2:cmMk id="{D91012D7-7122-4CB4-92FF-34E4DA7C966A}"/>
              </pc2:cmMkLst>
            </pc226:cmChg>
            <pc226:cmChg xmlns:pc226="http://schemas.microsoft.com/office/powerpoint/2022/06/main/command" chg="add mod">
              <pc226:chgData name="Nathaniel Weddington" userId="5f4e0f27823bb301" providerId="LiveId" clId="{4CF56419-4331-45D5-AA7A-34F362BE9EEC}" dt="2024-04-02T13:21:57.575" v="2576" actId="313"/>
              <pc2:cmMkLst xmlns:pc2="http://schemas.microsoft.com/office/powerpoint/2019/9/main/command">
                <pc:docMk/>
                <pc:sldMk cId="353508148" sldId="257"/>
                <pc2:cmMk id="{E42797E4-C101-4AF1-BF9A-BCB357FFF728}"/>
              </pc2:cmMkLst>
            </pc226:cmChg>
            <pc226:cmChg xmlns:pc226="http://schemas.microsoft.com/office/powerpoint/2022/06/main/command" chg="add mod">
              <pc226:chgData name="Nathaniel Weddington" userId="5f4e0f27823bb301" providerId="LiveId" clId="{4CF56419-4331-45D5-AA7A-34F362BE9EEC}" dt="2024-04-02T13:21:57.575" v="2576" actId="313"/>
              <pc2:cmMkLst xmlns:pc2="http://schemas.microsoft.com/office/powerpoint/2019/9/main/command">
                <pc:docMk/>
                <pc:sldMk cId="353508148" sldId="257"/>
                <pc2:cmMk id="{DCBD85F5-6AF8-42B3-BCE7-86962E0D22BD}"/>
              </pc2:cmMkLst>
            </pc226:cmChg>
            <pc226:cmChg xmlns:pc226="http://schemas.microsoft.com/office/powerpoint/2022/06/main/command" chg="mod">
              <pc226:chgData name="Nathaniel Weddington" userId="5f4e0f27823bb301" providerId="LiveId" clId="{4CF56419-4331-45D5-AA7A-34F362BE9EEC}" dt="2024-04-02T13:21:57.575" v="2576" actId="313"/>
              <pc2:cmMkLst xmlns:pc2="http://schemas.microsoft.com/office/powerpoint/2019/9/main/command">
                <pc:docMk/>
                <pc:sldMk cId="353508148" sldId="257"/>
                <pc2:cmMk id="{60BA6DF7-6E22-46C5-BE03-80275790A76A}"/>
              </pc2:cmMkLst>
            </pc226:cmChg>
          </p:ext>
        </pc:extLst>
      </pc:sldChg>
      <pc:sldChg chg="addSp delSp modSp new del mod chgLayout">
        <pc:chgData name="Nathaniel Weddington" userId="5f4e0f27823bb301" providerId="LiveId" clId="{4CF56419-4331-45D5-AA7A-34F362BE9EEC}" dt="2024-03-27T18:01:46.967" v="345" actId="47"/>
        <pc:sldMkLst>
          <pc:docMk/>
          <pc:sldMk cId="751423500" sldId="258"/>
        </pc:sldMkLst>
        <pc:spChg chg="del">
          <ac:chgData name="Nathaniel Weddington" userId="5f4e0f27823bb301" providerId="LiveId" clId="{4CF56419-4331-45D5-AA7A-34F362BE9EEC}" dt="2024-03-27T17:55:44.571" v="327" actId="6264"/>
          <ac:spMkLst>
            <pc:docMk/>
            <pc:sldMk cId="751423500" sldId="258"/>
            <ac:spMk id="2" creationId="{76DBEEFD-D808-249A-8FEC-F3EE1E29BAF2}"/>
          </ac:spMkLst>
        </pc:spChg>
        <pc:spChg chg="del">
          <ac:chgData name="Nathaniel Weddington" userId="5f4e0f27823bb301" providerId="LiveId" clId="{4CF56419-4331-45D5-AA7A-34F362BE9EEC}" dt="2024-03-27T17:55:44.571" v="327" actId="6264"/>
          <ac:spMkLst>
            <pc:docMk/>
            <pc:sldMk cId="751423500" sldId="258"/>
            <ac:spMk id="3" creationId="{6F03B621-504F-78F9-4840-1BA527F968E5}"/>
          </ac:spMkLst>
        </pc:spChg>
        <pc:spChg chg="del">
          <ac:chgData name="Nathaniel Weddington" userId="5f4e0f27823bb301" providerId="LiveId" clId="{4CF56419-4331-45D5-AA7A-34F362BE9EEC}" dt="2024-03-27T17:55:44.571" v="327" actId="6264"/>
          <ac:spMkLst>
            <pc:docMk/>
            <pc:sldMk cId="751423500" sldId="258"/>
            <ac:spMk id="4" creationId="{2E89D0EF-EF2C-613B-2310-6C885AA0A770}"/>
          </ac:spMkLst>
        </pc:spChg>
        <pc:spChg chg="del">
          <ac:chgData name="Nathaniel Weddington" userId="5f4e0f27823bb301" providerId="LiveId" clId="{4CF56419-4331-45D5-AA7A-34F362BE9EEC}" dt="2024-03-27T17:55:44.571" v="327" actId="6264"/>
          <ac:spMkLst>
            <pc:docMk/>
            <pc:sldMk cId="751423500" sldId="258"/>
            <ac:spMk id="5" creationId="{7C8740A3-37AD-DAD9-653E-4B5E49A64CED}"/>
          </ac:spMkLst>
        </pc:spChg>
        <pc:spChg chg="del">
          <ac:chgData name="Nathaniel Weddington" userId="5f4e0f27823bb301" providerId="LiveId" clId="{4CF56419-4331-45D5-AA7A-34F362BE9EEC}" dt="2024-03-27T17:55:44.571" v="327" actId="6264"/>
          <ac:spMkLst>
            <pc:docMk/>
            <pc:sldMk cId="751423500" sldId="258"/>
            <ac:spMk id="6" creationId="{8C154815-5D0E-3C56-4820-B09E2AE6A44B}"/>
          </ac:spMkLst>
        </pc:spChg>
        <pc:spChg chg="add mod ord">
          <ac:chgData name="Nathaniel Weddington" userId="5f4e0f27823bb301" providerId="LiveId" clId="{4CF56419-4331-45D5-AA7A-34F362BE9EEC}" dt="2024-03-27T17:55:44.571" v="327" actId="6264"/>
          <ac:spMkLst>
            <pc:docMk/>
            <pc:sldMk cId="751423500" sldId="258"/>
            <ac:spMk id="7" creationId="{F5CF4103-3D9F-F0B7-6C25-1B0176549E1F}"/>
          </ac:spMkLst>
        </pc:spChg>
        <pc:spChg chg="add mod ord">
          <ac:chgData name="Nathaniel Weddington" userId="5f4e0f27823bb301" providerId="LiveId" clId="{4CF56419-4331-45D5-AA7A-34F362BE9EEC}" dt="2024-03-27T17:55:44.571" v="327" actId="6264"/>
          <ac:spMkLst>
            <pc:docMk/>
            <pc:sldMk cId="751423500" sldId="258"/>
            <ac:spMk id="8" creationId="{4C82BAE5-8743-5DF9-AF0F-D50EEFFBE4A7}"/>
          </ac:spMkLst>
        </pc:spChg>
        <pc:spChg chg="add del mod ord">
          <ac:chgData name="Nathaniel Weddington" userId="5f4e0f27823bb301" providerId="LiveId" clId="{4CF56419-4331-45D5-AA7A-34F362BE9EEC}" dt="2024-03-27T17:56:22.430" v="336" actId="478"/>
          <ac:spMkLst>
            <pc:docMk/>
            <pc:sldMk cId="751423500" sldId="258"/>
            <ac:spMk id="9" creationId="{AD1212FD-F069-36E1-AE1D-D97BC4632BDE}"/>
          </ac:spMkLst>
        </pc:spChg>
        <pc:spChg chg="add del mod ord">
          <ac:chgData name="Nathaniel Weddington" userId="5f4e0f27823bb301" providerId="LiveId" clId="{4CF56419-4331-45D5-AA7A-34F362BE9EEC}" dt="2024-03-27T17:55:48.331" v="328"/>
          <ac:spMkLst>
            <pc:docMk/>
            <pc:sldMk cId="751423500" sldId="258"/>
            <ac:spMk id="10" creationId="{45DD4805-1D27-2098-BE53-778BAEC6FD86}"/>
          </ac:spMkLst>
        </pc:spChg>
        <pc:spChg chg="add del mod ord">
          <ac:chgData name="Nathaniel Weddington" userId="5f4e0f27823bb301" providerId="LiveId" clId="{4CF56419-4331-45D5-AA7A-34F362BE9EEC}" dt="2024-03-27T17:56:21.396" v="335" actId="478"/>
          <ac:spMkLst>
            <pc:docMk/>
            <pc:sldMk cId="751423500" sldId="258"/>
            <ac:spMk id="11" creationId="{25BDD14B-D474-84E2-9040-DA944111E986}"/>
          </ac:spMkLst>
        </pc:spChg>
        <pc:spChg chg="add mod">
          <ac:chgData name="Nathaniel Weddington" userId="5f4e0f27823bb301" providerId="LiveId" clId="{4CF56419-4331-45D5-AA7A-34F362BE9EEC}" dt="2024-03-27T17:57:29.205" v="341" actId="21"/>
          <ac:spMkLst>
            <pc:docMk/>
            <pc:sldMk cId="751423500" sldId="258"/>
            <ac:spMk id="16" creationId="{9D646022-351A-6A15-803E-DE0DF39B7C55}"/>
          </ac:spMkLst>
        </pc:spChg>
        <pc:picChg chg="add del mod modCrop">
          <ac:chgData name="Nathaniel Weddington" userId="5f4e0f27823bb301" providerId="LiveId" clId="{4CF56419-4331-45D5-AA7A-34F362BE9EEC}" dt="2024-03-27T17:57:29.205" v="341" actId="21"/>
          <ac:picMkLst>
            <pc:docMk/>
            <pc:sldMk cId="751423500" sldId="258"/>
            <ac:picMk id="12" creationId="{1E410FD7-1770-53DC-2046-E6741209BE2A}"/>
          </ac:picMkLst>
        </pc:picChg>
        <pc:picChg chg="add del mod">
          <ac:chgData name="Nathaniel Weddington" userId="5f4e0f27823bb301" providerId="LiveId" clId="{4CF56419-4331-45D5-AA7A-34F362BE9EEC}" dt="2024-03-27T17:57:46.949" v="344" actId="21"/>
          <ac:picMkLst>
            <pc:docMk/>
            <pc:sldMk cId="751423500" sldId="258"/>
            <ac:picMk id="13" creationId="{AD09ABE4-A47E-5D71-167A-2A9DEE4769BF}"/>
          </ac:picMkLst>
        </pc:picChg>
        <pc:picChg chg="add del mod">
          <ac:chgData name="Nathaniel Weddington" userId="5f4e0f27823bb301" providerId="LiveId" clId="{4CF56419-4331-45D5-AA7A-34F362BE9EEC}" dt="2024-03-27T17:57:46.949" v="344" actId="21"/>
          <ac:picMkLst>
            <pc:docMk/>
            <pc:sldMk cId="751423500" sldId="258"/>
            <ac:picMk id="14" creationId="{2C01DC2A-E889-DA65-7FDA-18F72485018C}"/>
          </ac:picMkLst>
        </pc:picChg>
        <pc:picChg chg="add del mod">
          <ac:chgData name="Nathaniel Weddington" userId="5f4e0f27823bb301" providerId="LiveId" clId="{4CF56419-4331-45D5-AA7A-34F362BE9EEC}" dt="2024-03-27T17:57:46.949" v="344" actId="21"/>
          <ac:picMkLst>
            <pc:docMk/>
            <pc:sldMk cId="751423500" sldId="258"/>
            <ac:picMk id="17" creationId="{1E410FD7-1770-53DC-2046-E6741209BE2A}"/>
          </ac:picMkLst>
        </pc:picChg>
      </pc:sldChg>
    </pc:docChg>
  </pc:docChgLst>
  <pc:docChgLst>
    <pc:chgData name="Lijia Xie" userId="ec511bdace35e532" providerId="LiveId" clId="{3748521A-E1E3-4AC6-8708-251FC2081C48}"/>
    <pc:docChg chg="modSld">
      <pc:chgData name="Lijia Xie" userId="ec511bdace35e532" providerId="LiveId" clId="{3748521A-E1E3-4AC6-8708-251FC2081C48}" dt="2024-04-01T04:42:56.089" v="149" actId="20577"/>
      <pc:docMkLst>
        <pc:docMk/>
      </pc:docMkLst>
      <pc:sldChg chg="modSp mod addCm modCm">
        <pc:chgData name="Lijia Xie" userId="ec511bdace35e532" providerId="LiveId" clId="{3748521A-E1E3-4AC6-8708-251FC2081C48}" dt="2024-04-01T04:42:56.089" v="149" actId="20577"/>
        <pc:sldMkLst>
          <pc:docMk/>
          <pc:sldMk cId="353508148" sldId="257"/>
        </pc:sldMkLst>
        <pc:spChg chg="mod">
          <ac:chgData name="Lijia Xie" userId="ec511bdace35e532" providerId="LiveId" clId="{3748521A-E1E3-4AC6-8708-251FC2081C48}" dt="2024-04-01T04:40:49.259" v="132" actId="20577"/>
          <ac:spMkLst>
            <pc:docMk/>
            <pc:sldMk cId="353508148" sldId="257"/>
            <ac:spMk id="22" creationId="{DCDA9E95-9B01-59B5-A365-E23A2A0D1FEF}"/>
          </ac:spMkLst>
        </pc:spChg>
        <pc:spChg chg="mod">
          <ac:chgData name="Lijia Xie" userId="ec511bdace35e532" providerId="LiveId" clId="{3748521A-E1E3-4AC6-8708-251FC2081C48}" dt="2024-04-01T04:30:32.541" v="70" actId="20577"/>
          <ac:spMkLst>
            <pc:docMk/>
            <pc:sldMk cId="353508148" sldId="257"/>
            <ac:spMk id="27" creationId="{1436292E-7833-9139-6D01-E393ACC4FB9F}"/>
          </ac:spMkLst>
        </pc:spChg>
        <pc:spChg chg="mod">
          <ac:chgData name="Lijia Xie" userId="ec511bdace35e532" providerId="LiveId" clId="{3748521A-E1E3-4AC6-8708-251FC2081C48}" dt="2024-04-01T04:35:37.976" v="88" actId="20577"/>
          <ac:spMkLst>
            <pc:docMk/>
            <pc:sldMk cId="353508148" sldId="257"/>
            <ac:spMk id="29" creationId="{15D0DC33-8E7F-AE05-B3B5-CAB719A6A601}"/>
          </ac:spMkLst>
        </pc:spChg>
        <pc:spChg chg="mod">
          <ac:chgData name="Lijia Xie" userId="ec511bdace35e532" providerId="LiveId" clId="{3748521A-E1E3-4AC6-8708-251FC2081C48}" dt="2024-04-01T04:42:56.089" v="149" actId="20577"/>
          <ac:spMkLst>
            <pc:docMk/>
            <pc:sldMk cId="353508148" sldId="257"/>
            <ac:spMk id="31" creationId="{C97280AA-A882-BDF8-F35A-A629C86A7ED8}"/>
          </ac:spMkLst>
        </pc:spChg>
        <pc:spChg chg="mod">
          <ac:chgData name="Lijia Xie" userId="ec511bdace35e532" providerId="LiveId" clId="{3748521A-E1E3-4AC6-8708-251FC2081C48}" dt="2024-04-01T04:36:11.664" v="105" actId="20577"/>
          <ac:spMkLst>
            <pc:docMk/>
            <pc:sldMk cId="353508148" sldId="257"/>
            <ac:spMk id="1079" creationId="{48F944E4-D7B1-9934-6186-7B387469C752}"/>
          </ac:spMkLst>
        </pc:spChg>
        <pc:extLst>
          <p:ext xmlns:p="http://schemas.openxmlformats.org/presentationml/2006/main" uri="{D6D511B9-2390-475A-947B-AFAB55BFBCF1}">
            <pc226:cmChg xmlns:pc226="http://schemas.microsoft.com/office/powerpoint/2022/06/main/command" chg="add mod">
              <pc226:chgData name="Lijia Xie" userId="ec511bdace35e532" providerId="LiveId" clId="{3748521A-E1E3-4AC6-8708-251FC2081C48}" dt="2024-04-01T04:30:32.541" v="70" actId="20577"/>
              <pc2:cmMkLst xmlns:pc2="http://schemas.microsoft.com/office/powerpoint/2019/9/main/command">
                <pc:docMk/>
                <pc:sldMk cId="353508148" sldId="257"/>
                <pc2:cmMk id="{DD94E31F-9446-4D2A-892F-43A382AF78BE}"/>
              </pc2:cmMkLst>
            </pc226:cmChg>
            <pc226:cmChg xmlns:pc226="http://schemas.microsoft.com/office/powerpoint/2022/06/main/command" chg="add mod">
              <pc226:chgData name="Lijia Xie" userId="ec511bdace35e532" providerId="LiveId" clId="{3748521A-E1E3-4AC6-8708-251FC2081C48}" dt="2024-04-01T04:30:32.541" v="70" actId="20577"/>
              <pc2:cmMkLst xmlns:pc2="http://schemas.microsoft.com/office/powerpoint/2019/9/main/command">
                <pc:docMk/>
                <pc:sldMk cId="353508148" sldId="257"/>
                <pc2:cmMk id="{F6A4C525-9F9A-44F0-9F05-9ED90B834A61}"/>
              </pc2:cmMkLst>
            </pc226:cmChg>
            <pc226:cmChg xmlns:pc226="http://schemas.microsoft.com/office/powerpoint/2022/06/main/command" chg="add mod">
              <pc226:chgData name="Lijia Xie" userId="ec511bdace35e532" providerId="LiveId" clId="{3748521A-E1E3-4AC6-8708-251FC2081C48}" dt="2024-04-01T04:42:56.089" v="149" actId="20577"/>
              <pc2:cmMkLst xmlns:pc2="http://schemas.microsoft.com/office/powerpoint/2019/9/main/command">
                <pc:docMk/>
                <pc:sldMk cId="353508148" sldId="257"/>
                <pc2:cmMk id="{EC86BE30-8A98-4A69-8B3F-7D0F26964005}"/>
              </pc2:cmMkLst>
            </pc226:cmChg>
            <pc226:cmChg xmlns:pc226="http://schemas.microsoft.com/office/powerpoint/2022/06/main/command" chg="add mod">
              <pc226:chgData name="Lijia Xie" userId="ec511bdace35e532" providerId="LiveId" clId="{3748521A-E1E3-4AC6-8708-251FC2081C48}" dt="2024-04-01T04:38:42.925" v="109"/>
              <pc2:cmMkLst xmlns:pc2="http://schemas.microsoft.com/office/powerpoint/2019/9/main/command">
                <pc:docMk/>
                <pc:sldMk cId="353508148" sldId="257"/>
                <pc2:cmMk id="{C280843F-0A74-4F52-BA69-CEA324E8A23B}"/>
              </pc2:cmMkLst>
            </pc226:cmChg>
            <pc226:cmChg xmlns:pc226="http://schemas.microsoft.com/office/powerpoint/2022/06/main/command" chg="add mod">
              <pc226:chgData name="Lijia Xie" userId="ec511bdace35e532" providerId="LiveId" clId="{3748521A-E1E3-4AC6-8708-251FC2081C48}" dt="2024-04-01T04:33:52.779" v="72"/>
              <pc2:cmMkLst xmlns:pc2="http://schemas.microsoft.com/office/powerpoint/2019/9/main/command">
                <pc:docMk/>
                <pc:sldMk cId="353508148" sldId="257"/>
                <pc2:cmMk id="{124B2477-67B5-437B-9BDC-F6BDE50C4787}"/>
              </pc2:cmMkLst>
            </pc226:cmChg>
            <pc226:cmChg xmlns:pc226="http://schemas.microsoft.com/office/powerpoint/2022/06/main/command" chg="add mod">
              <pc226:chgData name="Lijia Xie" userId="ec511bdace35e532" providerId="LiveId" clId="{3748521A-E1E3-4AC6-8708-251FC2081C48}" dt="2024-04-01T04:38:01.158" v="107"/>
              <pc2:cmMkLst xmlns:pc2="http://schemas.microsoft.com/office/powerpoint/2019/9/main/command">
                <pc:docMk/>
                <pc:sldMk cId="353508148" sldId="257"/>
                <pc2:cmMk id="{D91012D7-7122-4CB4-92FF-34E4DA7C966A}"/>
              </pc2:cmMkLst>
            </pc226:cmChg>
            <pc226:cmChg xmlns:pc226="http://schemas.microsoft.com/office/powerpoint/2022/06/main/command" chg="add mod">
              <pc226:chgData name="Lijia Xie" userId="ec511bdace35e532" providerId="LiveId" clId="{3748521A-E1E3-4AC6-8708-251FC2081C48}" dt="2024-04-01T04:42:56.089" v="149" actId="20577"/>
              <pc2:cmMkLst xmlns:pc2="http://schemas.microsoft.com/office/powerpoint/2019/9/main/command">
                <pc:docMk/>
                <pc:sldMk cId="353508148" sldId="257"/>
                <pc2:cmMk id="{60BA6DF7-6E22-46C5-BE03-80275790A76A}"/>
              </pc2:cmMkLst>
            </pc226:cmChg>
          </p:ext>
        </pc:extLst>
      </pc:sldChg>
    </pc:docChg>
  </pc:docChgLst>
</pc:chgInfo>
</file>

<file path=ppt/comments/modernComment_101_15121B34.xml><?xml version="1.0" encoding="utf-8"?>
<p188:cmLst xmlns:a="http://schemas.openxmlformats.org/drawingml/2006/main" xmlns:r="http://schemas.openxmlformats.org/officeDocument/2006/relationships" xmlns:p188="http://schemas.microsoft.com/office/powerpoint/2018/8/main">
  <p188:cm id="{DD94E31F-9446-4D2A-892F-43A382AF78BE}" authorId="{926D8CBE-4F02-6E63-9EAB-5917C073BA53}" status="resolved" created="2024-04-01T04:24:29.906" complete="100000">
    <ac:txMkLst xmlns:ac="http://schemas.microsoft.com/office/drawing/2013/main/command">
      <pc:docMk xmlns:pc="http://schemas.microsoft.com/office/powerpoint/2013/main/command"/>
      <pc:sldMk xmlns:pc="http://schemas.microsoft.com/office/powerpoint/2013/main/command" cId="353508148" sldId="257"/>
      <ac:spMk id="27" creationId="{1436292E-7833-9139-6D01-E393ACC4FB9F}"/>
      <ac:txMk cp="137" len="22">
        <ac:context len="653" hash="4253801285"/>
      </ac:txMk>
    </ac:txMkLst>
    <p188:pos x="5899191" y="1048635"/>
    <p188:txBody>
      <a:bodyPr/>
      <a:lstStyle/>
      <a:p>
        <a:r>
          <a:rPr lang="en-US"/>
          <a:t>Cause you would talk about diffusion, change to tin, copper, and nickel might be better.</a:t>
        </a:r>
      </a:p>
    </p188:txBody>
  </p188:cm>
  <p188:cm id="{F6A4C525-9F9A-44F0-9F05-9ED90B834A61}" authorId="{926D8CBE-4F02-6E63-9EAB-5917C073BA53}" status="resolved" created="2024-04-01T04:29:12.112" complete="100000">
    <ac:txMkLst xmlns:ac="http://schemas.microsoft.com/office/drawing/2013/main/command">
      <pc:docMk xmlns:pc="http://schemas.microsoft.com/office/powerpoint/2013/main/command"/>
      <pc:sldMk xmlns:pc="http://schemas.microsoft.com/office/powerpoint/2013/main/command" cId="353508148" sldId="257"/>
      <ac:spMk id="27" creationId="{1436292E-7833-9139-6D01-E393ACC4FB9F}"/>
      <ac:txMk cp="257" len="53">
        <ac:context len="653" hash="4253801285"/>
      </ac:txMk>
    </ac:txMkLst>
    <p188:pos x="23554144" y="1564451"/>
    <p188:txBody>
      <a:bodyPr/>
      <a:lstStyle/>
      <a:p>
        <a:r>
          <a:rPr lang="en-US"/>
          <a:t>We are focusing on aging process so I add this</a:t>
        </a:r>
      </a:p>
    </p188:txBody>
  </p188:cm>
  <p188:cm id="{D91012D7-7122-4CB4-92FF-34E4DA7C966A}" authorId="{926D8CBE-4F02-6E63-9EAB-5917C073BA53}" status="resolved" created="2024-04-01T04:37:36.377" complete="100000">
    <ac:deMkLst xmlns:ac="http://schemas.microsoft.com/office/drawing/2013/main/command">
      <pc:docMk xmlns:pc="http://schemas.microsoft.com/office/powerpoint/2013/main/command"/>
      <pc:sldMk xmlns:pc="http://schemas.microsoft.com/office/powerpoint/2013/main/command" cId="353508148" sldId="257"/>
      <ac:picMk id="1093" creationId="{D478EB8D-12A7-2566-E8C4-24379A012DAB}"/>
    </ac:deMkLst>
    <p188:txBody>
      <a:bodyPr/>
      <a:lstStyle/>
      <a:p>
        <a:r>
          <a:rPr lang="en-US"/>
          <a:t>The bulk solder part looks no right. There should no gap between bulk solder and Cu6Sn5 layer. And the Ni3Sn4 needs annotation</a:t>
        </a:r>
      </a:p>
    </p188:txBody>
  </p188:cm>
  <p188:cm id="{C280843F-0A74-4F52-BA69-CEA324E8A23B}" authorId="{926D8CBE-4F02-6E63-9EAB-5917C073BA53}" status="resolved" created="2024-04-01T04:38:22.939" complete="100000">
    <ac:deMkLst xmlns:ac="http://schemas.microsoft.com/office/drawing/2013/main/command">
      <pc:docMk xmlns:pc="http://schemas.microsoft.com/office/powerpoint/2013/main/command"/>
      <pc:sldMk xmlns:pc="http://schemas.microsoft.com/office/powerpoint/2013/main/command" cId="353508148" sldId="257"/>
      <ac:picMk id="1091" creationId="{C8D6D1F8-B9B4-91A8-C247-3A63528FCE85}"/>
    </ac:deMkLst>
    <p188:txBody>
      <a:bodyPr/>
      <a:lstStyle/>
      <a:p>
        <a:r>
          <a:rPr lang="en-US"/>
          <a:t>Change Cu3Sn1 to Cu3Sn. And also the bulk solder looks no correct</a:t>
        </a:r>
      </a:p>
    </p188:txBody>
  </p188:cm>
  <p188:cm id="{60BA6DF7-6E22-46C5-BE03-80275790A76A}" authorId="{926D8CBE-4F02-6E63-9EAB-5917C073BA53}" status="resolved" created="2024-04-01T04:39:54.888" complete="100000">
    <ac:txMkLst xmlns:ac="http://schemas.microsoft.com/office/drawing/2013/main/command">
      <pc:docMk xmlns:pc="http://schemas.microsoft.com/office/powerpoint/2013/main/command"/>
      <pc:sldMk xmlns:pc="http://schemas.microsoft.com/office/powerpoint/2013/main/command" cId="353508148" sldId="257"/>
      <ac:spMk id="31" creationId="{C97280AA-A882-BDF8-F35A-A629C86A7ED8}"/>
      <ac:txMk cp="0">
        <ac:context len="1388" hash="1584559277"/>
      </ac:txMk>
    </ac:txMkLst>
    <p188:pos x="8221700" y="555359"/>
    <p188:txBody>
      <a:bodyPr/>
      <a:lstStyle/>
      <a:p>
        <a:r>
          <a:rPr lang="en-US"/>
          <a:t>Delete this and add to your speaking.</a:t>
        </a:r>
      </a:p>
    </p188:txBody>
  </p188:cm>
  <p188:cm id="{EC86BE30-8A98-4A69-8B3F-7D0F26964005}" authorId="{926D8CBE-4F02-6E63-9EAB-5917C073BA53}" status="resolved" created="2024-04-01T04:41:17.204" complete="100000">
    <ac:txMkLst xmlns:ac="http://schemas.microsoft.com/office/drawing/2013/main/command">
      <pc:docMk xmlns:pc="http://schemas.microsoft.com/office/powerpoint/2013/main/command"/>
      <pc:sldMk xmlns:pc="http://schemas.microsoft.com/office/powerpoint/2013/main/command" cId="353508148" sldId="257"/>
      <ac:spMk id="31" creationId="{C97280AA-A882-BDF8-F35A-A629C86A7ED8}"/>
      <ac:txMk cp="0">
        <ac:context len="1388" hash="1584559277"/>
      </ac:txMk>
    </ac:txMkLst>
    <p188:pos x="8854746" y="1000836"/>
    <p188:txBody>
      <a:bodyPr/>
      <a:lstStyle/>
      <a:p>
        <a:r>
          <a:rPr lang="en-US"/>
          <a:t>I add this info in the caption of image 2. Delete this</a:t>
        </a:r>
      </a:p>
    </p188:txBody>
  </p188:cm>
  <p188:cm id="{E42797E4-C101-4AF1-BF9A-BCB357FFF728}" authorId="{764ED396-E057-20D0-5759-EDBB3C31E788}" status="resolved" created="2024-04-01T15:51:10.244" complete="100000">
    <ac:txMkLst xmlns:ac="http://schemas.microsoft.com/office/drawing/2013/main/command">
      <pc:docMk xmlns:pc="http://schemas.microsoft.com/office/powerpoint/2013/main/command"/>
      <pc:sldMk xmlns:pc="http://schemas.microsoft.com/office/powerpoint/2013/main/command" cId="353508148" sldId="257"/>
      <ac:spMk id="31" creationId="{C97280AA-A882-BDF8-F35A-A629C86A7ED8}"/>
      <ac:txMk cp="0">
        <ac:context len="1388" hash="1584559277"/>
      </ac:txMk>
    </ac:txMkLst>
    <p188:pos x="8932118" y="1714771"/>
    <p188:txBody>
      <a:bodyPr/>
      <a:lstStyle/>
      <a:p>
        <a:r>
          <a:rPr lang="en-US"/>
          <a:t>1
</a:t>
        </a:r>
      </a:p>
    </p188:txBody>
  </p188:cm>
  <p188:cm id="{DCBD85F5-6AF8-42B3-BCE7-86962E0D22BD}" authorId="{764ED396-E057-20D0-5759-EDBB3C31E788}" status="resolved" created="2024-04-01T15:51:46.137" complete="100000">
    <ac:txMkLst xmlns:ac="http://schemas.microsoft.com/office/drawing/2013/main/command">
      <pc:docMk xmlns:pc="http://schemas.microsoft.com/office/powerpoint/2013/main/command"/>
      <pc:sldMk xmlns:pc="http://schemas.microsoft.com/office/powerpoint/2013/main/command" cId="353508148" sldId="257"/>
      <ac:spMk id="31" creationId="{C97280AA-A882-BDF8-F35A-A629C86A7ED8}"/>
      <ac:txMk cp="0">
        <ac:context len="1388" hash="1584559277"/>
      </ac:txMk>
    </ac:txMkLst>
    <p188:pos x="9206438" y="3086371"/>
    <p188:txBody>
      <a:bodyPr/>
      <a:lstStyle/>
      <a:p>
        <a:r>
          <a:rPr lang="en-US"/>
          <a:t>1</a:t>
        </a:r>
      </a:p>
    </p188:txBody>
  </p188:cm>
  <p188:cm id="{483037A6-4F3F-4625-A5B3-B85C6731FF7C}" authorId="{764ED396-E057-20D0-5759-EDBB3C31E788}" status="resolved" created="2024-04-01T15:59:09.637" complete="100000">
    <ac:txMkLst xmlns:ac="http://schemas.microsoft.com/office/drawing/2013/main/command">
      <pc:docMk xmlns:pc="http://schemas.microsoft.com/office/powerpoint/2013/main/command"/>
      <pc:sldMk xmlns:pc="http://schemas.microsoft.com/office/powerpoint/2013/main/command" cId="353508148" sldId="257"/>
      <ac:spMk id="31" creationId="{C97280AA-A882-BDF8-F35A-A629C86A7ED8}"/>
      <ac:txMk cp="334" len="154">
        <ac:context len="1388" hash="1584559277"/>
      </ac:txMk>
    </ac:txMkLst>
    <p188:pos x="9038798" y="6728731"/>
    <p188:txBody>
      <a:bodyPr/>
      <a:lstStyle/>
      <a:p>
        <a:r>
          <a:rPr lang="en-US"/>
          <a:t>Add something. barrier</a:t>
        </a:r>
      </a:p>
    </p188:txBody>
  </p188:cm>
  <p188:cm id="{3F3F6A86-37C3-48B8-800B-7C1434648CAE}" authorId="{764ED396-E057-20D0-5759-EDBB3C31E788}" status="resolved" created="2024-04-01T16:02:05.018" complete="100000">
    <ac:txMkLst xmlns:ac="http://schemas.microsoft.com/office/drawing/2013/main/command">
      <pc:docMk xmlns:pc="http://schemas.microsoft.com/office/powerpoint/2013/main/command"/>
      <pc:sldMk xmlns:pc="http://schemas.microsoft.com/office/powerpoint/2013/main/command" cId="353508148" sldId="257"/>
      <ac:spMk id="31" creationId="{C97280AA-A882-BDF8-F35A-A629C86A7ED8}"/>
      <ac:txMk cp="704">
        <ac:context len="1388" hash="1584559277"/>
      </ac:txMk>
    </ac:txMkLst>
    <p188:pos x="18731438" y="358411"/>
    <p188:txBody>
      <a:bodyPr/>
      <a:lstStyle/>
      <a:p>
        <a:r>
          <a:rPr lang="en-US"/>
          <a:t>delete</a:t>
        </a:r>
      </a:p>
    </p188:txBody>
  </p188:cm>
  <p188:cm id="{FEC15F4A-EF2B-4F2A-AE2F-4F2BCD6E8DA8}" authorId="{764ED396-E057-20D0-5759-EDBB3C31E788}" status="resolved" created="2024-04-01T16:06:10.384" complete="100000">
    <ac:txMkLst xmlns:ac="http://schemas.microsoft.com/office/drawing/2013/main/command">
      <pc:docMk xmlns:pc="http://schemas.microsoft.com/office/powerpoint/2013/main/command"/>
      <pc:sldMk xmlns:pc="http://schemas.microsoft.com/office/powerpoint/2013/main/command" cId="353508148" sldId="257"/>
      <ac:spMk id="31" creationId="{C97280AA-A882-BDF8-F35A-A629C86A7ED8}"/>
      <ac:txMk cp="704" len="1">
        <ac:context len="1388" hash="1584559277"/>
      </ac:txMk>
    </ac:txMkLst>
    <p188:pos x="18822878" y="800371"/>
    <p188:txBody>
      <a:bodyPr/>
      <a:lstStyle/>
      <a:p>
        <a:r>
          <a:rPr lang="en-US"/>
          <a:t>Annotation in image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760B03-AC64-F375-A6D3-459E7DB4D315}"/>
              </a:ext>
            </a:extLst>
          </p:cNvPr>
          <p:cNvSpPr>
            <a:spLocks noGrp="1"/>
          </p:cNvSpPr>
          <p:nvPr>
            <p:ph type="hdr" sz="quarter"/>
          </p:nvPr>
        </p:nvSpPr>
        <p:spPr>
          <a:xfrm>
            <a:off x="0" y="0"/>
            <a:ext cx="8712200" cy="7556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7B9DE85-CC1C-3A0B-3C5E-0AB0F373DCB8}"/>
              </a:ext>
            </a:extLst>
          </p:cNvPr>
          <p:cNvSpPr>
            <a:spLocks noGrp="1"/>
          </p:cNvSpPr>
          <p:nvPr>
            <p:ph type="dt" sz="quarter" idx="1"/>
          </p:nvPr>
        </p:nvSpPr>
        <p:spPr>
          <a:xfrm>
            <a:off x="11387138" y="0"/>
            <a:ext cx="8712200" cy="755650"/>
          </a:xfrm>
          <a:prstGeom prst="rect">
            <a:avLst/>
          </a:prstGeom>
        </p:spPr>
        <p:txBody>
          <a:bodyPr vert="horz" lIns="91440" tIns="45720" rIns="91440" bIns="45720" rtlCol="0"/>
          <a:lstStyle>
            <a:lvl1pPr algn="r">
              <a:defRPr sz="1200"/>
            </a:lvl1pPr>
          </a:lstStyle>
          <a:p>
            <a:fld id="{723CB976-3A0D-2F40-A366-5F74A853346A}" type="datetimeFigureOut">
              <a:t>4/1/2024</a:t>
            </a:fld>
            <a:endParaRPr lang="en-US" dirty="0"/>
          </a:p>
        </p:txBody>
      </p:sp>
      <p:sp>
        <p:nvSpPr>
          <p:cNvPr id="4" name="Footer Placeholder 3">
            <a:extLst>
              <a:ext uri="{FF2B5EF4-FFF2-40B4-BE49-F238E27FC236}">
                <a16:creationId xmlns:a16="http://schemas.microsoft.com/office/drawing/2014/main" id="{B11F549A-9C43-6A49-0F54-D3C79A1A3CCE}"/>
              </a:ext>
            </a:extLst>
          </p:cNvPr>
          <p:cNvSpPr>
            <a:spLocks noGrp="1"/>
          </p:cNvSpPr>
          <p:nvPr>
            <p:ph type="ftr" sz="quarter" idx="2"/>
          </p:nvPr>
        </p:nvSpPr>
        <p:spPr>
          <a:xfrm>
            <a:off x="0" y="14325600"/>
            <a:ext cx="8712200" cy="7556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37E9F6E-C01F-F174-B53D-12C62C8D178E}"/>
              </a:ext>
            </a:extLst>
          </p:cNvPr>
          <p:cNvSpPr>
            <a:spLocks noGrp="1"/>
          </p:cNvSpPr>
          <p:nvPr>
            <p:ph type="sldNum" sz="quarter" idx="3"/>
          </p:nvPr>
        </p:nvSpPr>
        <p:spPr>
          <a:xfrm>
            <a:off x="11387138" y="14325600"/>
            <a:ext cx="8712200" cy="755650"/>
          </a:xfrm>
          <a:prstGeom prst="rect">
            <a:avLst/>
          </a:prstGeom>
        </p:spPr>
        <p:txBody>
          <a:bodyPr vert="horz" lIns="91440" tIns="45720" rIns="91440" bIns="45720" rtlCol="0" anchor="b"/>
          <a:lstStyle>
            <a:lvl1pPr algn="r">
              <a:defRPr sz="1200"/>
            </a:lvl1pPr>
          </a:lstStyle>
          <a:p>
            <a:fld id="{F796208F-A05B-F44C-9C59-5D4836F7EB70}" type="slidenum">
              <a:t>‹#›</a:t>
            </a:fld>
            <a:endParaRPr lang="en-US" dirty="0"/>
          </a:p>
        </p:txBody>
      </p:sp>
    </p:spTree>
    <p:extLst>
      <p:ext uri="{BB962C8B-B14F-4D97-AF65-F5344CB8AC3E}">
        <p14:creationId xmlns:p14="http://schemas.microsoft.com/office/powerpoint/2010/main" val="1184638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755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755650"/>
          </a:xfrm>
          <a:prstGeom prst="rect">
            <a:avLst/>
          </a:prstGeom>
        </p:spPr>
        <p:txBody>
          <a:bodyPr vert="horz" lIns="91440" tIns="45720" rIns="91440" bIns="45720" rtlCol="0"/>
          <a:lstStyle>
            <a:lvl1pPr algn="r">
              <a:defRPr sz="1200"/>
            </a:lvl1pPr>
          </a:lstStyle>
          <a:p>
            <a:fld id="{7128EC3D-BC13-414D-9962-48C85B9AA878}" type="datetimeFigureOut">
              <a:rPr lang="en-US" smtClean="0"/>
              <a:t>4/1/2024</a:t>
            </a:fld>
            <a:endParaRPr lang="en-US"/>
          </a:p>
        </p:txBody>
      </p:sp>
      <p:sp>
        <p:nvSpPr>
          <p:cNvPr id="4" name="Slide Image Placeholder 3"/>
          <p:cNvSpPr>
            <a:spLocks noGrp="1" noRot="1" noChangeAspect="1"/>
          </p:cNvSpPr>
          <p:nvPr>
            <p:ph type="sldImg" idx="2"/>
          </p:nvPr>
        </p:nvSpPr>
        <p:spPr>
          <a:xfrm>
            <a:off x="6659563" y="1885950"/>
            <a:ext cx="6784975" cy="508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7258050"/>
            <a:ext cx="16084550" cy="59388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325600"/>
            <a:ext cx="8712200" cy="7556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4325600"/>
            <a:ext cx="8712200" cy="755650"/>
          </a:xfrm>
          <a:prstGeom prst="rect">
            <a:avLst/>
          </a:prstGeom>
        </p:spPr>
        <p:txBody>
          <a:bodyPr vert="horz" lIns="91440" tIns="45720" rIns="91440" bIns="45720" rtlCol="0" anchor="b"/>
          <a:lstStyle>
            <a:lvl1pPr algn="r">
              <a:defRPr sz="1200"/>
            </a:lvl1pPr>
          </a:lstStyle>
          <a:p>
            <a:fld id="{00C9DE40-15F4-4541-9DF1-46DAF53183D6}" type="slidenum">
              <a:rPr lang="en-US" smtClean="0"/>
              <a:t>‹#›</a:t>
            </a:fld>
            <a:endParaRPr lang="en-US"/>
          </a:p>
        </p:txBody>
      </p:sp>
    </p:spTree>
    <p:extLst>
      <p:ext uri="{BB962C8B-B14F-4D97-AF65-F5344CB8AC3E}">
        <p14:creationId xmlns:p14="http://schemas.microsoft.com/office/powerpoint/2010/main" val="1014307331"/>
      </p:ext>
    </p:extLst>
  </p:cSld>
  <p:clrMap bg1="lt1" tx1="dk1" bg2="lt2" tx2="dk2" accent1="accent1" accent2="accent2" accent3="accent3" accent4="accent4" accent5="accent5" accent6="accent6" hlink="hlink" folHlink="folHlink"/>
  <p:notesStyle>
    <a:lvl1pPr marL="0" algn="l" defTabSz="1996044" rtl="0" eaLnBrk="1" latinLnBrk="0" hangingPunct="1">
      <a:defRPr sz="2619" kern="1200">
        <a:solidFill>
          <a:schemeClr val="tx1"/>
        </a:solidFill>
        <a:latin typeface="+mn-lt"/>
        <a:ea typeface="+mn-ea"/>
        <a:cs typeface="+mn-cs"/>
      </a:defRPr>
    </a:lvl1pPr>
    <a:lvl2pPr marL="998022" algn="l" defTabSz="1996044" rtl="0" eaLnBrk="1" latinLnBrk="0" hangingPunct="1">
      <a:defRPr sz="2619" kern="1200">
        <a:solidFill>
          <a:schemeClr val="tx1"/>
        </a:solidFill>
        <a:latin typeface="+mn-lt"/>
        <a:ea typeface="+mn-ea"/>
        <a:cs typeface="+mn-cs"/>
      </a:defRPr>
    </a:lvl2pPr>
    <a:lvl3pPr marL="1996044" algn="l" defTabSz="1996044" rtl="0" eaLnBrk="1" latinLnBrk="0" hangingPunct="1">
      <a:defRPr sz="2619" kern="1200">
        <a:solidFill>
          <a:schemeClr val="tx1"/>
        </a:solidFill>
        <a:latin typeface="+mn-lt"/>
        <a:ea typeface="+mn-ea"/>
        <a:cs typeface="+mn-cs"/>
      </a:defRPr>
    </a:lvl3pPr>
    <a:lvl4pPr marL="2994066" algn="l" defTabSz="1996044" rtl="0" eaLnBrk="1" latinLnBrk="0" hangingPunct="1">
      <a:defRPr sz="2619" kern="1200">
        <a:solidFill>
          <a:schemeClr val="tx1"/>
        </a:solidFill>
        <a:latin typeface="+mn-lt"/>
        <a:ea typeface="+mn-ea"/>
        <a:cs typeface="+mn-cs"/>
      </a:defRPr>
    </a:lvl4pPr>
    <a:lvl5pPr marL="3992088" algn="l" defTabSz="1996044" rtl="0" eaLnBrk="1" latinLnBrk="0" hangingPunct="1">
      <a:defRPr sz="2619" kern="1200">
        <a:solidFill>
          <a:schemeClr val="tx1"/>
        </a:solidFill>
        <a:latin typeface="+mn-lt"/>
        <a:ea typeface="+mn-ea"/>
        <a:cs typeface="+mn-cs"/>
      </a:defRPr>
    </a:lvl5pPr>
    <a:lvl6pPr marL="4990109" algn="l" defTabSz="1996044" rtl="0" eaLnBrk="1" latinLnBrk="0" hangingPunct="1">
      <a:defRPr sz="2619" kern="1200">
        <a:solidFill>
          <a:schemeClr val="tx1"/>
        </a:solidFill>
        <a:latin typeface="+mn-lt"/>
        <a:ea typeface="+mn-ea"/>
        <a:cs typeface="+mn-cs"/>
      </a:defRPr>
    </a:lvl6pPr>
    <a:lvl7pPr marL="5988131" algn="l" defTabSz="1996044" rtl="0" eaLnBrk="1" latinLnBrk="0" hangingPunct="1">
      <a:defRPr sz="2619" kern="1200">
        <a:solidFill>
          <a:schemeClr val="tx1"/>
        </a:solidFill>
        <a:latin typeface="+mn-lt"/>
        <a:ea typeface="+mn-ea"/>
        <a:cs typeface="+mn-cs"/>
      </a:defRPr>
    </a:lvl7pPr>
    <a:lvl8pPr marL="6986153" algn="l" defTabSz="1996044" rtl="0" eaLnBrk="1" latinLnBrk="0" hangingPunct="1">
      <a:defRPr sz="2619" kern="1200">
        <a:solidFill>
          <a:schemeClr val="tx1"/>
        </a:solidFill>
        <a:latin typeface="+mn-lt"/>
        <a:ea typeface="+mn-ea"/>
        <a:cs typeface="+mn-cs"/>
      </a:defRPr>
    </a:lvl8pPr>
    <a:lvl9pPr marL="7984175" algn="l" defTabSz="1996044" rtl="0" eaLnBrk="1" latinLnBrk="0" hangingPunct="1">
      <a:defRPr sz="261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9DE40-15F4-4541-9DF1-46DAF53183D6}" type="slidenum">
              <a:rPr lang="en-US" smtClean="0"/>
              <a:t>1</a:t>
            </a:fld>
            <a:endParaRPr lang="en-US"/>
          </a:p>
        </p:txBody>
      </p:sp>
    </p:spTree>
    <p:extLst>
      <p:ext uri="{BB962C8B-B14F-4D97-AF65-F5344CB8AC3E}">
        <p14:creationId xmlns:p14="http://schemas.microsoft.com/office/powerpoint/2010/main" val="3037244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291839" y="10204703"/>
            <a:ext cx="37307522" cy="5072030"/>
          </a:xfrm>
          <a:prstGeom prst="rect">
            <a:avLst/>
          </a:prstGeom>
        </p:spPr>
        <p:txBody>
          <a:bodyPr wrap="square" lIns="0" tIns="0" rIns="0" bIns="0">
            <a:spAutoFit/>
          </a:bodyPr>
          <a:lstStyle>
            <a:lvl1pPr>
              <a:defRPr sz="32959" b="0" i="1">
                <a:solidFill>
                  <a:schemeClr val="tx1"/>
                </a:solidFill>
                <a:latin typeface="Acumin Pro ExtraCondensed"/>
                <a:cs typeface="Acumin Pro ExtraCondensed"/>
              </a:defRPr>
            </a:lvl1pPr>
          </a:lstStyle>
          <a:p>
            <a:r>
              <a:rPr lang="en-US"/>
              <a:t>Click to edit Master title style</a:t>
            </a:r>
            <a:endParaRPr/>
          </a:p>
        </p:txBody>
      </p:sp>
      <p:sp>
        <p:nvSpPr>
          <p:cNvPr id="3" name="Holder 3"/>
          <p:cNvSpPr>
            <a:spLocks noGrp="1"/>
          </p:cNvSpPr>
          <p:nvPr>
            <p:ph type="subTitle" idx="4"/>
          </p:nvPr>
        </p:nvSpPr>
        <p:spPr>
          <a:xfrm>
            <a:off x="6583680" y="18434304"/>
            <a:ext cx="30723840" cy="276999"/>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7729B06-E802-0F5E-D834-162EB87DEE1F}"/>
              </a:ext>
            </a:extLst>
          </p:cNvPr>
          <p:cNvSpPr>
            <a:spLocks noGrp="1"/>
          </p:cNvSpPr>
          <p:nvPr>
            <p:ph type="pic" sz="quarter" idx="13"/>
          </p:nvPr>
        </p:nvSpPr>
        <p:spPr>
          <a:xfrm>
            <a:off x="1158875" y="11279188"/>
            <a:ext cx="9874250" cy="7521575"/>
          </a:xfrm>
        </p:spPr>
        <p:txBody>
          <a:bodyPr/>
          <a:lstStyle/>
          <a:p>
            <a:r>
              <a:rPr lang="en-US"/>
              <a:t>Click icon to add picture</a:t>
            </a:r>
          </a:p>
        </p:txBody>
      </p:sp>
      <p:sp>
        <p:nvSpPr>
          <p:cNvPr id="27" name="Picture Placeholder 26">
            <a:extLst>
              <a:ext uri="{FF2B5EF4-FFF2-40B4-BE49-F238E27FC236}">
                <a16:creationId xmlns:a16="http://schemas.microsoft.com/office/drawing/2014/main" id="{CC2290C2-19D2-146F-5804-2DCE73C23AF0}"/>
              </a:ext>
            </a:extLst>
          </p:cNvPr>
          <p:cNvSpPr>
            <a:spLocks noGrp="1"/>
          </p:cNvSpPr>
          <p:nvPr>
            <p:ph type="pic" sz="quarter" idx="14"/>
          </p:nvPr>
        </p:nvSpPr>
        <p:spPr>
          <a:xfrm>
            <a:off x="12444413" y="20380325"/>
            <a:ext cx="19013487" cy="11388725"/>
          </a:xfrm>
        </p:spPr>
        <p:txBody>
          <a:bodyPr/>
          <a:lstStyle/>
          <a:p>
            <a:r>
              <a:rPr lang="en-US"/>
              <a:t>Click icon to add picture</a:t>
            </a:r>
          </a:p>
        </p:txBody>
      </p:sp>
      <p:sp>
        <p:nvSpPr>
          <p:cNvPr id="2" name="Holder 2"/>
          <p:cNvSpPr>
            <a:spLocks noGrp="1"/>
          </p:cNvSpPr>
          <p:nvPr>
            <p:ph type="title"/>
          </p:nvPr>
        </p:nvSpPr>
        <p:spPr>
          <a:xfrm>
            <a:off x="1158965" y="2009661"/>
            <a:ext cx="29021427" cy="5072030"/>
          </a:xfrm>
        </p:spPr>
        <p:txBody>
          <a:bodyPr lIns="0" tIns="0" rIns="0" bIns="0"/>
          <a:lstStyle>
            <a:lvl1pPr>
              <a:defRPr sz="32959" b="0" i="1">
                <a:solidFill>
                  <a:schemeClr val="tx1"/>
                </a:solidFill>
                <a:latin typeface="Acumin Pro ExtraCondensed"/>
                <a:cs typeface="Acumin Pro ExtraCondensed"/>
              </a:defRPr>
            </a:lvl1pPr>
          </a:lstStyle>
          <a:p>
            <a:r>
              <a:rPr lang="en-US"/>
              <a:t>Click to edit Master title style</a:t>
            </a:r>
            <a:endParaRPr/>
          </a:p>
        </p:txBody>
      </p:sp>
      <p:sp>
        <p:nvSpPr>
          <p:cNvPr id="3" name="Holder 3"/>
          <p:cNvSpPr>
            <a:spLocks noGrp="1"/>
          </p:cNvSpPr>
          <p:nvPr>
            <p:ph type="body" idx="1"/>
          </p:nvPr>
        </p:nvSpPr>
        <p:spPr>
          <a:xfrm>
            <a:off x="2194560" y="8569179"/>
            <a:ext cx="39502080" cy="276999"/>
          </a:xfrm>
        </p:spPr>
        <p:txBody>
          <a:bodyPr lIns="0" tIns="0" rIns="0" bIns="0"/>
          <a:lstStyle>
            <a:lvl1pPr>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
        <p:nvSpPr>
          <p:cNvPr id="23" name="Picture Placeholder 20">
            <a:extLst>
              <a:ext uri="{FF2B5EF4-FFF2-40B4-BE49-F238E27FC236}">
                <a16:creationId xmlns:a16="http://schemas.microsoft.com/office/drawing/2014/main" id="{D9FBF6F9-1F1E-A050-5437-AD54EA0CF6F2}"/>
              </a:ext>
            </a:extLst>
          </p:cNvPr>
          <p:cNvSpPr>
            <a:spLocks noGrp="1"/>
          </p:cNvSpPr>
          <p:nvPr>
            <p:ph type="pic" sz="quarter" idx="12"/>
          </p:nvPr>
        </p:nvSpPr>
        <p:spPr>
          <a:xfrm>
            <a:off x="32851794" y="12566137"/>
            <a:ext cx="9874250" cy="6234398"/>
          </a:xfrm>
        </p:spPr>
        <p:txBody>
          <a:bodyPr/>
          <a:lstStyle/>
          <a:p>
            <a:r>
              <a:rPr lang="en-US"/>
              <a:t>Click icon to add picture</a:t>
            </a:r>
          </a:p>
        </p:txBody>
      </p:sp>
      <p:sp>
        <p:nvSpPr>
          <p:cNvPr id="19" name="Chart box">
            <a:extLst>
              <a:ext uri="{FF2B5EF4-FFF2-40B4-BE49-F238E27FC236}">
                <a16:creationId xmlns:a16="http://schemas.microsoft.com/office/drawing/2014/main" id="{47B2792D-9F4D-CBF1-FE75-46299BE97636}"/>
              </a:ext>
            </a:extLst>
          </p:cNvPr>
          <p:cNvSpPr/>
          <p:nvPr userDrawn="1"/>
        </p:nvSpPr>
        <p:spPr>
          <a:xfrm>
            <a:off x="32863270" y="12566136"/>
            <a:ext cx="9863046" cy="6234398"/>
          </a:xfrm>
          <a:custGeom>
            <a:avLst/>
            <a:gdLst/>
            <a:ahLst/>
            <a:cxnLst/>
            <a:rect l="l" t="t" r="r" b="b"/>
            <a:pathLst>
              <a:path w="4518659" h="2856229">
                <a:moveTo>
                  <a:pt x="0" y="2856062"/>
                </a:moveTo>
                <a:lnTo>
                  <a:pt x="4518536" y="2856062"/>
                </a:lnTo>
                <a:lnTo>
                  <a:pt x="4518536" y="0"/>
                </a:lnTo>
                <a:lnTo>
                  <a:pt x="0" y="0"/>
                </a:lnTo>
                <a:lnTo>
                  <a:pt x="0" y="2856062"/>
                </a:lnTo>
                <a:close/>
              </a:path>
            </a:pathLst>
          </a:custGeom>
          <a:ln w="16288">
            <a:solidFill>
              <a:srgbClr val="000000"/>
            </a:solidFill>
          </a:ln>
        </p:spPr>
        <p:txBody>
          <a:bodyPr wrap="square" lIns="0" tIns="0" rIns="0" bIns="0" rtlCol="0"/>
          <a:lstStyle/>
          <a:p>
            <a:endParaRPr/>
          </a:p>
        </p:txBody>
      </p:sp>
    </p:spTree>
  </p:cSld>
  <p:clrMapOvr>
    <a:masterClrMapping/>
  </p:clrMapOvr>
  <p:extLst>
    <p:ext uri="{DCECCB84-F9BA-43D5-87BE-67443E8EF086}">
      <p15:sldGuideLst xmlns:p15="http://schemas.microsoft.com/office/powerpoint/2012/main">
        <p15:guide id="1" orient="horz" pos="10368" userDrawn="1">
          <p15:clr>
            <a:srgbClr val="FBAE40"/>
          </p15:clr>
        </p15:guide>
        <p15:guide id="2" pos="138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158965" y="2009661"/>
            <a:ext cx="29021427" cy="5072030"/>
          </a:xfrm>
        </p:spPr>
        <p:txBody>
          <a:bodyPr lIns="0" tIns="0" rIns="0" bIns="0"/>
          <a:lstStyle>
            <a:lvl1pPr>
              <a:defRPr sz="32959" b="0" i="1">
                <a:solidFill>
                  <a:schemeClr val="tx1"/>
                </a:solidFill>
                <a:latin typeface="Acumin Pro ExtraCondensed"/>
                <a:cs typeface="Acumin Pro ExtraCondensed"/>
              </a:defRPr>
            </a:lvl1pPr>
          </a:lstStyle>
          <a:p>
            <a:r>
              <a:rPr lang="en-US"/>
              <a:t>Click to edit Master title style</a:t>
            </a:r>
            <a:endParaRPr/>
          </a:p>
        </p:txBody>
      </p:sp>
      <p:sp>
        <p:nvSpPr>
          <p:cNvPr id="3" name="Holder 3"/>
          <p:cNvSpPr>
            <a:spLocks noGrp="1"/>
          </p:cNvSpPr>
          <p:nvPr>
            <p:ph sz="half" idx="2"/>
          </p:nvPr>
        </p:nvSpPr>
        <p:spPr>
          <a:xfrm>
            <a:off x="2194560" y="7571232"/>
            <a:ext cx="19092673"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22603967" y="7571232"/>
            <a:ext cx="19092673"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158965" y="2009661"/>
            <a:ext cx="29021427" cy="5072030"/>
          </a:xfrm>
        </p:spPr>
        <p:txBody>
          <a:bodyPr lIns="0" tIns="0" rIns="0" bIns="0"/>
          <a:lstStyle>
            <a:lvl1pPr>
              <a:defRPr sz="32959" b="0" i="1">
                <a:solidFill>
                  <a:schemeClr val="tx1"/>
                </a:solidFill>
                <a:latin typeface="Acumin Pro ExtraCondensed"/>
                <a:cs typeface="Acumin Pro ExtraCondensed"/>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121164" y="7428246"/>
            <a:ext cx="25262764" cy="2906521"/>
          </a:xfrm>
          <a:custGeom>
            <a:avLst/>
            <a:gdLst/>
            <a:ahLst/>
            <a:cxnLst/>
            <a:rect l="l" t="t" r="r" b="b"/>
            <a:pathLst>
              <a:path w="11662410" h="1331595">
                <a:moveTo>
                  <a:pt x="11662344" y="0"/>
                </a:moveTo>
                <a:lnTo>
                  <a:pt x="303172" y="0"/>
                </a:lnTo>
                <a:lnTo>
                  <a:pt x="0" y="1331152"/>
                </a:lnTo>
                <a:lnTo>
                  <a:pt x="11662344" y="1331152"/>
                </a:lnTo>
                <a:lnTo>
                  <a:pt x="11662344" y="0"/>
                </a:lnTo>
                <a:close/>
              </a:path>
            </a:pathLst>
          </a:custGeom>
          <a:solidFill>
            <a:srgbClr val="CBC8C4"/>
          </a:solidFill>
        </p:spPr>
        <p:txBody>
          <a:bodyPr wrap="square" lIns="0" tIns="0" rIns="0" bIns="0" rtlCol="0"/>
          <a:lstStyle/>
          <a:p>
            <a:endParaRPr/>
          </a:p>
        </p:txBody>
      </p:sp>
      <p:sp>
        <p:nvSpPr>
          <p:cNvPr id="17" name="bg object 17"/>
          <p:cNvSpPr/>
          <p:nvPr userDrawn="1"/>
        </p:nvSpPr>
        <p:spPr>
          <a:xfrm>
            <a:off x="6121164" y="7428246"/>
            <a:ext cx="25262764" cy="2906521"/>
          </a:xfrm>
          <a:custGeom>
            <a:avLst/>
            <a:gdLst/>
            <a:ahLst/>
            <a:cxnLst/>
            <a:rect l="l" t="t" r="r" b="b"/>
            <a:pathLst>
              <a:path w="11662410" h="1331595">
                <a:moveTo>
                  <a:pt x="303172" y="0"/>
                </a:moveTo>
                <a:lnTo>
                  <a:pt x="0" y="1331152"/>
                </a:lnTo>
                <a:lnTo>
                  <a:pt x="11662344" y="1331152"/>
                </a:lnTo>
                <a:lnTo>
                  <a:pt x="11662344" y="0"/>
                </a:lnTo>
                <a:lnTo>
                  <a:pt x="303172" y="0"/>
                </a:lnTo>
                <a:close/>
              </a:path>
            </a:pathLst>
          </a:custGeom>
          <a:ln w="32576">
            <a:solidFill>
              <a:srgbClr val="CBC8C4"/>
            </a:solidFill>
          </a:ln>
        </p:spPr>
        <p:txBody>
          <a:bodyPr wrap="square" lIns="0" tIns="0" rIns="0" bIns="0" rtlCol="0"/>
          <a:lstStyle/>
          <a:p>
            <a:endParaRPr/>
          </a:p>
        </p:txBody>
      </p:sp>
      <p:sp>
        <p:nvSpPr>
          <p:cNvPr id="18" name="bg object 18"/>
          <p:cNvSpPr/>
          <p:nvPr/>
        </p:nvSpPr>
        <p:spPr>
          <a:xfrm>
            <a:off x="1189060" y="7428235"/>
            <a:ext cx="5675634" cy="2906521"/>
          </a:xfrm>
          <a:custGeom>
            <a:avLst/>
            <a:gdLst/>
            <a:ahLst/>
            <a:cxnLst/>
            <a:rect l="l" t="t" r="r" b="b"/>
            <a:pathLst>
              <a:path w="2599690" h="1331595">
                <a:moveTo>
                  <a:pt x="2599356" y="0"/>
                </a:moveTo>
                <a:lnTo>
                  <a:pt x="0" y="0"/>
                </a:lnTo>
                <a:lnTo>
                  <a:pt x="0" y="1331152"/>
                </a:lnTo>
                <a:lnTo>
                  <a:pt x="2296183" y="1331152"/>
                </a:lnTo>
                <a:lnTo>
                  <a:pt x="2599356" y="0"/>
                </a:lnTo>
                <a:close/>
              </a:path>
            </a:pathLst>
          </a:custGeom>
          <a:solidFill>
            <a:srgbClr val="000000"/>
          </a:solidFill>
        </p:spPr>
        <p:txBody>
          <a:bodyPr wrap="square" lIns="0" tIns="0" rIns="0" bIns="0" rtlCol="0"/>
          <a:lstStyle/>
          <a:p>
            <a:endParaRPr/>
          </a:p>
        </p:txBody>
      </p:sp>
      <p:sp>
        <p:nvSpPr>
          <p:cNvPr id="19" name="bg object 19"/>
          <p:cNvSpPr/>
          <p:nvPr/>
        </p:nvSpPr>
        <p:spPr>
          <a:xfrm>
            <a:off x="1189060" y="7428235"/>
            <a:ext cx="5675634" cy="2906521"/>
          </a:xfrm>
          <a:custGeom>
            <a:avLst/>
            <a:gdLst/>
            <a:ahLst/>
            <a:cxnLst/>
            <a:rect l="l" t="t" r="r" b="b"/>
            <a:pathLst>
              <a:path w="2599690" h="1331595">
                <a:moveTo>
                  <a:pt x="2296183" y="1331152"/>
                </a:moveTo>
                <a:lnTo>
                  <a:pt x="2599356" y="0"/>
                </a:lnTo>
                <a:lnTo>
                  <a:pt x="0" y="0"/>
                </a:lnTo>
                <a:lnTo>
                  <a:pt x="0" y="1331152"/>
                </a:lnTo>
                <a:lnTo>
                  <a:pt x="2296183" y="1331152"/>
                </a:lnTo>
                <a:close/>
              </a:path>
            </a:pathLst>
          </a:custGeom>
          <a:ln w="32576">
            <a:solidFill>
              <a:srgbClr val="000000"/>
            </a:solidFill>
          </a:ln>
        </p:spPr>
        <p:txBody>
          <a:bodyPr wrap="square" lIns="0" tIns="0" rIns="0" bIns="0" rtlCol="0"/>
          <a:lstStyle/>
          <a:p>
            <a:endParaRPr/>
          </a:p>
        </p:txBody>
      </p:sp>
      <p:sp>
        <p:nvSpPr>
          <p:cNvPr id="2" name="Holder 2"/>
          <p:cNvSpPr>
            <a:spLocks noGrp="1"/>
          </p:cNvSpPr>
          <p:nvPr>
            <p:ph type="title"/>
          </p:nvPr>
        </p:nvSpPr>
        <p:spPr>
          <a:xfrm>
            <a:off x="1158965" y="2009661"/>
            <a:ext cx="29021427" cy="2323713"/>
          </a:xfrm>
          <a:prstGeom prst="rect">
            <a:avLst/>
          </a:prstGeom>
        </p:spPr>
        <p:txBody>
          <a:bodyPr wrap="square" lIns="0" tIns="0" rIns="0" bIns="0">
            <a:spAutoFit/>
          </a:bodyPr>
          <a:lstStyle>
            <a:lvl1pPr>
              <a:defRPr sz="15100" b="0" i="1">
                <a:solidFill>
                  <a:schemeClr val="tx1"/>
                </a:solidFill>
                <a:latin typeface="Acumin Pro ExtraCondensed"/>
                <a:cs typeface="Acumin Pro ExtraCondensed"/>
              </a:defRPr>
            </a:lvl1pPr>
          </a:lstStyle>
          <a:p>
            <a:endParaRPr/>
          </a:p>
        </p:txBody>
      </p:sp>
      <p:sp>
        <p:nvSpPr>
          <p:cNvPr id="3" name="Holder 3"/>
          <p:cNvSpPr>
            <a:spLocks noGrp="1"/>
          </p:cNvSpPr>
          <p:nvPr>
            <p:ph type="body" idx="1"/>
          </p:nvPr>
        </p:nvSpPr>
        <p:spPr>
          <a:xfrm>
            <a:off x="2194560" y="8174643"/>
            <a:ext cx="395020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4923008" y="30614113"/>
            <a:ext cx="14045184"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194561" y="30614113"/>
            <a:ext cx="10094976"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4/1/2024</a:t>
            </a:fld>
            <a:endParaRPr lang="en-US"/>
          </a:p>
        </p:txBody>
      </p:sp>
      <p:sp>
        <p:nvSpPr>
          <p:cNvPr id="6" name="Holder 6"/>
          <p:cNvSpPr>
            <a:spLocks noGrp="1"/>
          </p:cNvSpPr>
          <p:nvPr>
            <p:ph type="sldNum" sz="quarter" idx="7"/>
          </p:nvPr>
        </p:nvSpPr>
        <p:spPr>
          <a:xfrm>
            <a:off x="31601667" y="30614113"/>
            <a:ext cx="1009497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
        <p:nvSpPr>
          <p:cNvPr id="7" name="Top black bar">
            <a:extLst>
              <a:ext uri="{FF2B5EF4-FFF2-40B4-BE49-F238E27FC236}">
                <a16:creationId xmlns:a16="http://schemas.microsoft.com/office/drawing/2014/main" id="{10D64A24-239D-80EE-F002-D954BFC1BC3E}"/>
              </a:ext>
            </a:extLst>
          </p:cNvPr>
          <p:cNvSpPr/>
          <p:nvPr userDrawn="1"/>
        </p:nvSpPr>
        <p:spPr>
          <a:xfrm>
            <a:off x="1188343" y="1137684"/>
            <a:ext cx="30275226" cy="1361089"/>
          </a:xfrm>
          <a:custGeom>
            <a:avLst/>
            <a:gdLst/>
            <a:ahLst/>
            <a:cxnLst/>
            <a:rect l="l" t="t" r="r" b="b"/>
            <a:pathLst>
              <a:path w="13870305" h="623569">
                <a:moveTo>
                  <a:pt x="13869921" y="0"/>
                </a:moveTo>
                <a:lnTo>
                  <a:pt x="0" y="0"/>
                </a:lnTo>
                <a:lnTo>
                  <a:pt x="0" y="623419"/>
                </a:lnTo>
                <a:lnTo>
                  <a:pt x="13721048" y="623419"/>
                </a:lnTo>
                <a:lnTo>
                  <a:pt x="13869921" y="0"/>
                </a:lnTo>
                <a:close/>
              </a:path>
            </a:pathLst>
          </a:custGeom>
          <a:solidFill>
            <a:srgbClr val="000000"/>
          </a:solid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997930" eaLnBrk="1" hangingPunct="1">
        <a:defRPr>
          <a:latin typeface="+mn-lt"/>
          <a:ea typeface="+mn-ea"/>
          <a:cs typeface="+mn-cs"/>
        </a:defRPr>
      </a:lvl2pPr>
      <a:lvl3pPr marL="1995861" eaLnBrk="1" hangingPunct="1">
        <a:defRPr>
          <a:latin typeface="+mn-lt"/>
          <a:ea typeface="+mn-ea"/>
          <a:cs typeface="+mn-cs"/>
        </a:defRPr>
      </a:lvl3pPr>
      <a:lvl4pPr marL="2993791" eaLnBrk="1" hangingPunct="1">
        <a:defRPr>
          <a:latin typeface="+mn-lt"/>
          <a:ea typeface="+mn-ea"/>
          <a:cs typeface="+mn-cs"/>
        </a:defRPr>
      </a:lvl4pPr>
      <a:lvl5pPr marL="3991722" eaLnBrk="1" hangingPunct="1">
        <a:defRPr>
          <a:latin typeface="+mn-lt"/>
          <a:ea typeface="+mn-ea"/>
          <a:cs typeface="+mn-cs"/>
        </a:defRPr>
      </a:lvl5pPr>
      <a:lvl6pPr marL="4989652" eaLnBrk="1" hangingPunct="1">
        <a:defRPr>
          <a:latin typeface="+mn-lt"/>
          <a:ea typeface="+mn-ea"/>
          <a:cs typeface="+mn-cs"/>
        </a:defRPr>
      </a:lvl6pPr>
      <a:lvl7pPr marL="5987583" eaLnBrk="1" hangingPunct="1">
        <a:defRPr>
          <a:latin typeface="+mn-lt"/>
          <a:ea typeface="+mn-ea"/>
          <a:cs typeface="+mn-cs"/>
        </a:defRPr>
      </a:lvl7pPr>
      <a:lvl8pPr marL="6985513" eaLnBrk="1" hangingPunct="1">
        <a:defRPr>
          <a:latin typeface="+mn-lt"/>
          <a:ea typeface="+mn-ea"/>
          <a:cs typeface="+mn-cs"/>
        </a:defRPr>
      </a:lvl8pPr>
      <a:lvl9pPr marL="7983444" eaLnBrk="1" hangingPunct="1">
        <a:defRPr>
          <a:latin typeface="+mn-lt"/>
          <a:ea typeface="+mn-ea"/>
          <a:cs typeface="+mn-cs"/>
        </a:defRPr>
      </a:lvl9pPr>
    </p:bodyStyle>
    <p:otherStyle>
      <a:lvl1pPr marL="0" eaLnBrk="1" hangingPunct="1">
        <a:defRPr>
          <a:latin typeface="+mn-lt"/>
          <a:ea typeface="+mn-ea"/>
          <a:cs typeface="+mn-cs"/>
        </a:defRPr>
      </a:lvl1pPr>
      <a:lvl2pPr marL="997930" eaLnBrk="1" hangingPunct="1">
        <a:defRPr>
          <a:latin typeface="+mn-lt"/>
          <a:ea typeface="+mn-ea"/>
          <a:cs typeface="+mn-cs"/>
        </a:defRPr>
      </a:lvl2pPr>
      <a:lvl3pPr marL="1995861" eaLnBrk="1" hangingPunct="1">
        <a:defRPr>
          <a:latin typeface="+mn-lt"/>
          <a:ea typeface="+mn-ea"/>
          <a:cs typeface="+mn-cs"/>
        </a:defRPr>
      </a:lvl3pPr>
      <a:lvl4pPr marL="2993791" eaLnBrk="1" hangingPunct="1">
        <a:defRPr>
          <a:latin typeface="+mn-lt"/>
          <a:ea typeface="+mn-ea"/>
          <a:cs typeface="+mn-cs"/>
        </a:defRPr>
      </a:lvl4pPr>
      <a:lvl5pPr marL="3991722" eaLnBrk="1" hangingPunct="1">
        <a:defRPr>
          <a:latin typeface="+mn-lt"/>
          <a:ea typeface="+mn-ea"/>
          <a:cs typeface="+mn-cs"/>
        </a:defRPr>
      </a:lvl5pPr>
      <a:lvl6pPr marL="4989652" eaLnBrk="1" hangingPunct="1">
        <a:defRPr>
          <a:latin typeface="+mn-lt"/>
          <a:ea typeface="+mn-ea"/>
          <a:cs typeface="+mn-cs"/>
        </a:defRPr>
      </a:lvl6pPr>
      <a:lvl7pPr marL="5987583" eaLnBrk="1" hangingPunct="1">
        <a:defRPr>
          <a:latin typeface="+mn-lt"/>
          <a:ea typeface="+mn-ea"/>
          <a:cs typeface="+mn-cs"/>
        </a:defRPr>
      </a:lvl7pPr>
      <a:lvl8pPr marL="6985513" eaLnBrk="1" hangingPunct="1">
        <a:defRPr>
          <a:latin typeface="+mn-lt"/>
          <a:ea typeface="+mn-ea"/>
          <a:cs typeface="+mn-cs"/>
        </a:defRPr>
      </a:lvl8pPr>
      <a:lvl9pPr marL="7983444"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18/10/relationships/comments" Target="../comments/modernComment_101_15121B34.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oster title">
            <a:extLst>
              <a:ext uri="{FF2B5EF4-FFF2-40B4-BE49-F238E27FC236}">
                <a16:creationId xmlns:a16="http://schemas.microsoft.com/office/drawing/2014/main" id="{F8A635C5-9E73-102D-0B4F-2BBE68696051}"/>
              </a:ext>
            </a:extLst>
          </p:cNvPr>
          <p:cNvSpPr txBox="1">
            <a:spLocks noGrp="1"/>
          </p:cNvSpPr>
          <p:nvPr>
            <p:ph type="title"/>
          </p:nvPr>
        </p:nvSpPr>
        <p:spPr>
          <a:xfrm>
            <a:off x="1110104" y="3063740"/>
            <a:ext cx="29950920" cy="3637375"/>
          </a:xfrm>
          <a:prstGeom prst="rect">
            <a:avLst/>
          </a:prstGeom>
        </p:spPr>
        <p:txBody>
          <a:bodyPr vert="horz" wrap="square" lIns="0" tIns="36037" rIns="0" bIns="0" rtlCol="0">
            <a:spAutoFit/>
          </a:bodyPr>
          <a:lstStyle/>
          <a:p>
            <a:pPr algn="ctr"/>
            <a:r>
              <a:rPr lang="en-US" sz="9000" b="1" i="0" spc="-218" dirty="0">
                <a:latin typeface="Franklin Gothic Medium Cond" panose="020B0606030402020204" pitchFamily="34" charset="0"/>
              </a:rPr>
              <a:t>Investigating aging effects on the Cu, Ni and Au intermetallic in high temperature solders</a:t>
            </a:r>
            <a:br>
              <a:rPr lang="en-US" sz="9600" i="0" spc="-218" dirty="0">
                <a:latin typeface="Franklin Gothic Medium Cond" panose="020B0606030402020204" pitchFamily="34" charset="0"/>
              </a:rPr>
            </a:br>
            <a:r>
              <a:rPr lang="en-US" sz="5400" i="0" dirty="0">
                <a:latin typeface="Franklin Gothic Medium Cond" panose="020B0606030402020204" pitchFamily="34" charset="0"/>
              </a:rPr>
              <a:t>Nathaniel Weddington- nwedding@purdue.edu</a:t>
            </a:r>
            <a:endParaRPr sz="8800" i="0" dirty="0">
              <a:latin typeface="Franklin Gothic Medium Cond" panose="020B0606030402020204" pitchFamily="34" charset="0"/>
            </a:endParaRPr>
          </a:p>
        </p:txBody>
      </p:sp>
      <p:sp>
        <p:nvSpPr>
          <p:cNvPr id="24" name="Poster title-small words">
            <a:extLst>
              <a:ext uri="{FF2B5EF4-FFF2-40B4-BE49-F238E27FC236}">
                <a16:creationId xmlns:a16="http://schemas.microsoft.com/office/drawing/2014/main" id="{54C748D0-1F08-FED1-BFF8-BB69157DD3C1}"/>
              </a:ext>
            </a:extLst>
          </p:cNvPr>
          <p:cNvSpPr txBox="1"/>
          <p:nvPr/>
        </p:nvSpPr>
        <p:spPr>
          <a:xfrm>
            <a:off x="2234966" y="1286816"/>
            <a:ext cx="27693511" cy="1113607"/>
          </a:xfrm>
          <a:prstGeom prst="rect">
            <a:avLst/>
          </a:prstGeom>
        </p:spPr>
        <p:txBody>
          <a:bodyPr vert="horz" wrap="square" lIns="0" tIns="36037" rIns="0" bIns="0" rtlCol="0">
            <a:spAutoFit/>
          </a:bodyPr>
          <a:lstStyle/>
          <a:p>
            <a:pPr marL="27720" algn="ctr">
              <a:spcBef>
                <a:spcPts val="284"/>
              </a:spcBef>
              <a:tabLst>
                <a:tab pos="3743625" algn="l"/>
                <a:tab pos="7671590" algn="l"/>
                <a:tab pos="9404108" algn="l"/>
              </a:tabLst>
            </a:pPr>
            <a:r>
              <a:rPr lang="en-US" sz="7000" spc="437" dirty="0">
                <a:solidFill>
                  <a:srgbClr val="CFB991"/>
                </a:solidFill>
                <a:latin typeface="Impact" panose="020B0806030902050204" pitchFamily="34" charset="0"/>
                <a:cs typeface="United Sans Cd Bd"/>
              </a:rPr>
              <a:t>SCALE Heterogenous Integration /Advanced Packaging</a:t>
            </a:r>
            <a:endParaRPr sz="7000" spc="437" dirty="0">
              <a:solidFill>
                <a:srgbClr val="CFB991"/>
              </a:solidFill>
              <a:latin typeface="Impact" panose="020B0806030902050204" pitchFamily="34" charset="0"/>
              <a:cs typeface="United Sans Cd Bd"/>
            </a:endParaRPr>
          </a:p>
        </p:txBody>
      </p:sp>
      <p:sp>
        <p:nvSpPr>
          <p:cNvPr id="26" name="Overview title">
            <a:extLst>
              <a:ext uri="{FF2B5EF4-FFF2-40B4-BE49-F238E27FC236}">
                <a16:creationId xmlns:a16="http://schemas.microsoft.com/office/drawing/2014/main" id="{9AADE70F-383C-2CF2-6D70-3D102DA15836}"/>
              </a:ext>
            </a:extLst>
          </p:cNvPr>
          <p:cNvSpPr txBox="1"/>
          <p:nvPr/>
        </p:nvSpPr>
        <p:spPr>
          <a:xfrm>
            <a:off x="1578259" y="7659635"/>
            <a:ext cx="4399282" cy="1240033"/>
          </a:xfrm>
          <a:prstGeom prst="rect">
            <a:avLst/>
          </a:prstGeom>
        </p:spPr>
        <p:txBody>
          <a:bodyPr vert="horz" wrap="square" lIns="0" tIns="30493" rIns="0" bIns="0" rtlCol="0">
            <a:spAutoFit/>
          </a:bodyPr>
          <a:lstStyle/>
          <a:p>
            <a:pPr marL="27720">
              <a:spcBef>
                <a:spcPts val="240"/>
              </a:spcBef>
            </a:pPr>
            <a:r>
              <a:rPr sz="7858" b="1" spc="240" dirty="0">
                <a:solidFill>
                  <a:srgbClr val="CFB991"/>
                </a:solidFill>
                <a:latin typeface="Impact" panose="020B0806030902050204" pitchFamily="34" charset="0"/>
                <a:cs typeface="AcuminProExtraCond-BlackItalic"/>
              </a:rPr>
              <a:t>OVERVIEW</a:t>
            </a:r>
            <a:endParaRPr sz="7858" b="1" dirty="0">
              <a:solidFill>
                <a:srgbClr val="CFB991"/>
              </a:solidFill>
              <a:latin typeface="Impact" panose="020B0806030902050204" pitchFamily="34" charset="0"/>
              <a:cs typeface="AcuminProExtraCond-BlackItalic"/>
            </a:endParaRPr>
          </a:p>
        </p:txBody>
      </p:sp>
      <p:sp>
        <p:nvSpPr>
          <p:cNvPr id="27" name="Overview text">
            <a:extLst>
              <a:ext uri="{FF2B5EF4-FFF2-40B4-BE49-F238E27FC236}">
                <a16:creationId xmlns:a16="http://schemas.microsoft.com/office/drawing/2014/main" id="{1436292E-7833-9139-6D01-E393ACC4FB9F}"/>
              </a:ext>
            </a:extLst>
          </p:cNvPr>
          <p:cNvSpPr txBox="1"/>
          <p:nvPr/>
        </p:nvSpPr>
        <p:spPr>
          <a:xfrm>
            <a:off x="7132324" y="7584569"/>
            <a:ext cx="23629030" cy="2513367"/>
          </a:xfrm>
          <a:prstGeom prst="rect">
            <a:avLst/>
          </a:prstGeom>
        </p:spPr>
        <p:txBody>
          <a:bodyPr vert="horz" wrap="square" lIns="0" tIns="9702" rIns="0" bIns="0" rtlCol="0" anchor="t">
            <a:spAutoFit/>
          </a:bodyPr>
          <a:lstStyle/>
          <a:p>
            <a:pPr marL="182880" marR="10795">
              <a:lnSpc>
                <a:spcPct val="103499"/>
              </a:lnSpc>
              <a:spcBef>
                <a:spcPts val="76"/>
              </a:spcBef>
            </a:pPr>
            <a:r>
              <a:rPr lang="en-US" sz="3200" b="0" i="0" u="none" strike="noStrike" dirty="0">
                <a:solidFill>
                  <a:schemeClr val="tx1"/>
                </a:solidFill>
                <a:effectLst/>
                <a:latin typeface="Franklin Gothic Medium"/>
              </a:rPr>
              <a:t>The process in which solder samples are created involves melting and resolidification. The composition of these solder balls consists of tin, silver</a:t>
            </a:r>
            <a:r>
              <a:rPr lang="en-US" sz="3200" dirty="0">
                <a:solidFill>
                  <a:schemeClr val="tx1"/>
                </a:solidFill>
                <a:latin typeface="Franklin Gothic Medium"/>
              </a:rPr>
              <a:t> and</a:t>
            </a:r>
            <a:r>
              <a:rPr lang="en-US" sz="3200" b="0" i="0" u="none" strike="noStrike" dirty="0">
                <a:solidFill>
                  <a:schemeClr val="tx1"/>
                </a:solidFill>
                <a:effectLst/>
                <a:latin typeface="Franklin Gothic Medium"/>
              </a:rPr>
              <a:t> nickel. Once we receive these samples, they are remelted the sample onto a solder board and solidified. Solid - solid diffusion occurs in the aging process. The diffusion of metals creates an intermetallic layer in the solder joint with various compositions such as (Cu</a:t>
            </a:r>
            <a:r>
              <a:rPr lang="en-US" sz="3200" b="0" i="0" u="none" strike="noStrike" baseline="-25000" dirty="0">
                <a:solidFill>
                  <a:schemeClr val="tx1"/>
                </a:solidFill>
                <a:effectLst/>
                <a:latin typeface="Franklin Gothic Medium"/>
              </a:rPr>
              <a:t>6</a:t>
            </a:r>
            <a:r>
              <a:rPr lang="en-US" sz="3200" b="0" i="0" u="none" strike="noStrike" dirty="0">
                <a:solidFill>
                  <a:schemeClr val="tx1"/>
                </a:solidFill>
                <a:effectLst/>
                <a:latin typeface="Franklin Gothic Medium"/>
              </a:rPr>
              <a:t>Sn</a:t>
            </a:r>
            <a:r>
              <a:rPr lang="en-US" sz="3200" b="0" i="0" u="none" strike="noStrike" baseline="-25000" dirty="0">
                <a:solidFill>
                  <a:schemeClr val="tx1"/>
                </a:solidFill>
                <a:effectLst/>
                <a:latin typeface="Franklin Gothic Medium"/>
              </a:rPr>
              <a:t>5</a:t>
            </a:r>
            <a:r>
              <a:rPr lang="en-US" sz="3200" b="0" i="0" u="none" strike="noStrike" dirty="0">
                <a:solidFill>
                  <a:schemeClr val="tx1"/>
                </a:solidFill>
                <a:effectLst/>
                <a:latin typeface="Franklin Gothic Medium"/>
              </a:rPr>
              <a:t>, Ni</a:t>
            </a:r>
            <a:r>
              <a:rPr lang="en-US" sz="3200" b="0" i="0" u="none" strike="noStrike" baseline="-25000" dirty="0">
                <a:solidFill>
                  <a:schemeClr val="tx1"/>
                </a:solidFill>
                <a:effectLst/>
                <a:latin typeface="Franklin Gothic Medium"/>
              </a:rPr>
              <a:t>3</a:t>
            </a:r>
            <a:r>
              <a:rPr lang="en-US" sz="3200" b="0" i="0" u="none" strike="noStrike" dirty="0">
                <a:solidFill>
                  <a:schemeClr val="tx1"/>
                </a:solidFill>
                <a:effectLst/>
                <a:latin typeface="Franklin Gothic Medium"/>
              </a:rPr>
              <a:t>Sn</a:t>
            </a:r>
            <a:r>
              <a:rPr lang="en-US" sz="3200" b="0" i="0" u="none" strike="noStrike" baseline="-25000" dirty="0">
                <a:solidFill>
                  <a:schemeClr val="tx1"/>
                </a:solidFill>
                <a:effectLst/>
                <a:latin typeface="Franklin Gothic Medium"/>
              </a:rPr>
              <a:t>4</a:t>
            </a:r>
            <a:r>
              <a:rPr lang="en-US" sz="3200" b="0" i="0" u="none" strike="noStrike" dirty="0">
                <a:solidFill>
                  <a:schemeClr val="tx1"/>
                </a:solidFill>
                <a:effectLst/>
                <a:latin typeface="Franklin Gothic Medium"/>
              </a:rPr>
              <a:t>, and AuSn</a:t>
            </a:r>
            <a:r>
              <a:rPr lang="en-US" sz="3200" b="0" i="0" u="none" strike="noStrike" baseline="-25000" dirty="0">
                <a:solidFill>
                  <a:schemeClr val="tx1"/>
                </a:solidFill>
                <a:effectLst/>
                <a:latin typeface="Franklin Gothic Medium"/>
              </a:rPr>
              <a:t>2</a:t>
            </a:r>
            <a:r>
              <a:rPr lang="en-US" sz="3200" b="0" i="0" u="none" strike="noStrike" dirty="0">
                <a:solidFill>
                  <a:schemeClr val="tx1"/>
                </a:solidFill>
                <a:effectLst/>
                <a:latin typeface="Franklin Gothic Medium"/>
              </a:rPr>
              <a:t>) depending on the solder board surface finish. The purpose of looking into this diffusion process is to understand the solubility depth into the specimen and </a:t>
            </a:r>
            <a:r>
              <a:rPr lang="en-US" sz="3200" dirty="0">
                <a:solidFill>
                  <a:schemeClr val="tx1"/>
                </a:solidFill>
                <a:effectLst/>
                <a:latin typeface="Franklin Gothic Medium" panose="020B0603020102020204" pitchFamily="34" charset="0"/>
              </a:rPr>
              <a:t>the formation and growth of intermetallic layer.</a:t>
            </a:r>
            <a:endParaRPr lang="en-US" sz="3200" dirty="0">
              <a:solidFill>
                <a:schemeClr val="tx1"/>
              </a:solidFill>
              <a:latin typeface="Franklin Gothic Medium" panose="020B0603020102020204" pitchFamily="34" charset="0"/>
              <a:cs typeface="AcuminProSemiCond-Medium"/>
            </a:endParaRPr>
          </a:p>
        </p:txBody>
      </p:sp>
      <p:sp>
        <p:nvSpPr>
          <p:cNvPr id="28" name="Section 1 head">
            <a:extLst>
              <a:ext uri="{FF2B5EF4-FFF2-40B4-BE49-F238E27FC236}">
                <a16:creationId xmlns:a16="http://schemas.microsoft.com/office/drawing/2014/main" id="{7D9E9DD7-031C-D4AE-3F68-48D8236A99C3}"/>
              </a:ext>
            </a:extLst>
          </p:cNvPr>
          <p:cNvSpPr txBox="1"/>
          <p:nvPr/>
        </p:nvSpPr>
        <p:spPr>
          <a:xfrm>
            <a:off x="866912" y="19458990"/>
            <a:ext cx="10228600" cy="2087049"/>
          </a:xfrm>
          <a:prstGeom prst="rect">
            <a:avLst/>
          </a:prstGeom>
        </p:spPr>
        <p:txBody>
          <a:bodyPr vert="horz" wrap="square" lIns="0" tIns="296612" rIns="0" bIns="0" rtlCol="0">
            <a:spAutoFit/>
          </a:bodyPr>
          <a:lstStyle/>
          <a:p>
            <a:pPr marL="27720" marR="1837855" algn="ctr">
              <a:lnSpc>
                <a:spcPct val="88000"/>
              </a:lnSpc>
              <a:spcBef>
                <a:spcPts val="2335"/>
              </a:spcBef>
            </a:pPr>
            <a:r>
              <a:rPr lang="en-US" sz="6600" b="1" dirty="0">
                <a:latin typeface="Impact" panose="020B0806030902050204" pitchFamily="34" charset="0"/>
                <a:cs typeface="AcuminProExtraCond-BlackItalic"/>
              </a:rPr>
              <a:t>	Experimental Overview</a:t>
            </a:r>
          </a:p>
        </p:txBody>
      </p:sp>
      <p:sp>
        <p:nvSpPr>
          <p:cNvPr id="29" name="Section 1 text">
            <a:extLst>
              <a:ext uri="{FF2B5EF4-FFF2-40B4-BE49-F238E27FC236}">
                <a16:creationId xmlns:a16="http://schemas.microsoft.com/office/drawing/2014/main" id="{15D0DC33-8E7F-AE05-B3B5-CAB719A6A601}"/>
              </a:ext>
            </a:extLst>
          </p:cNvPr>
          <p:cNvSpPr txBox="1"/>
          <p:nvPr/>
        </p:nvSpPr>
        <p:spPr>
          <a:xfrm>
            <a:off x="932738" y="21458967"/>
            <a:ext cx="9889380" cy="10169839"/>
          </a:xfrm>
          <a:prstGeom prst="rect">
            <a:avLst/>
          </a:prstGeom>
        </p:spPr>
        <p:txBody>
          <a:bodyPr vert="horz" wrap="square" lIns="0" tIns="296612" rIns="0" bIns="0" rtlCol="0">
            <a:spAutoFit/>
          </a:bodyPr>
          <a:lstStyle/>
          <a:p>
            <a:pPr marR="88900" algn="l" rtl="0">
              <a:lnSpc>
                <a:spcPct val="150000"/>
              </a:lnSpc>
              <a:spcBef>
                <a:spcPts val="900"/>
              </a:spcBef>
              <a:spcAft>
                <a:spcPts val="0"/>
              </a:spcAft>
            </a:pPr>
            <a:r>
              <a:rPr lang="en-US" sz="3600" i="0" u="none" strike="noStrike" dirty="0">
                <a:solidFill>
                  <a:schemeClr val="tx1"/>
                </a:solidFill>
                <a:effectLst/>
                <a:latin typeface="Franklin Gothic Medium" panose="020B0603020102020204" pitchFamily="34" charset="0"/>
              </a:rPr>
              <a:t>This project focuses on the intermetallic layer's formation and changes within the microstructure of solder samples. The solder ball is placed onto the board and passed through a reflow oven at 265</a:t>
            </a:r>
            <a:r>
              <a:rPr lang="en-US" sz="3600" i="0" u="none" strike="noStrike" dirty="0">
                <a:solidFill>
                  <a:schemeClr val="tx1"/>
                </a:solidFill>
                <a:effectLst/>
                <a:latin typeface="Franklin Gothic Medium" panose="020B0603020102020204" pitchFamily="34" charset="0"/>
                <a:ea typeface="Calibri" panose="020F0502020204030204" pitchFamily="34" charset="0"/>
                <a:cs typeface="Calibri" panose="020F0502020204030204" pitchFamily="34" charset="0"/>
              </a:rPr>
              <a:t>°</a:t>
            </a:r>
            <a:r>
              <a:rPr lang="en-US" sz="3600" i="0" u="none" strike="noStrike" dirty="0">
                <a:solidFill>
                  <a:schemeClr val="tx1"/>
                </a:solidFill>
                <a:effectLst/>
                <a:latin typeface="Franklin Gothic Medium" panose="020B0603020102020204" pitchFamily="34" charset="0"/>
              </a:rPr>
              <a:t>C. The sample's aging occurs as samples are placed in oven at a specific temperature and length of time. Once the aging process is completed the sample would be mounted in epoxy and polished </a:t>
            </a:r>
            <a:r>
              <a:rPr lang="en-US" sz="3600" dirty="0">
                <a:solidFill>
                  <a:schemeClr val="tx1"/>
                </a:solidFill>
                <a:latin typeface="Franklin Gothic Medium" panose="020B0603020102020204" pitchFamily="34" charset="0"/>
              </a:rPr>
              <a:t>to</a:t>
            </a:r>
            <a:r>
              <a:rPr lang="en-US" sz="3600" i="0" u="none" strike="noStrike" dirty="0">
                <a:solidFill>
                  <a:schemeClr val="tx1"/>
                </a:solidFill>
                <a:effectLst/>
                <a:latin typeface="Franklin Gothic Medium" panose="020B0603020102020204" pitchFamily="34" charset="0"/>
              </a:rPr>
              <a:t> examine its microstructure by utilizing a scanning electron microscope (SEM) and an energy dispersive X-ray spectroscopy (EDX/EDS).</a:t>
            </a:r>
          </a:p>
        </p:txBody>
      </p:sp>
      <p:sp>
        <p:nvSpPr>
          <p:cNvPr id="30" name="Section 2 head">
            <a:extLst>
              <a:ext uri="{FF2B5EF4-FFF2-40B4-BE49-F238E27FC236}">
                <a16:creationId xmlns:a16="http://schemas.microsoft.com/office/drawing/2014/main" id="{1DA3D1AC-38BB-4CC8-AA0F-24AB007AE4B9}"/>
              </a:ext>
            </a:extLst>
          </p:cNvPr>
          <p:cNvSpPr txBox="1"/>
          <p:nvPr/>
        </p:nvSpPr>
        <p:spPr>
          <a:xfrm>
            <a:off x="12754282" y="10854887"/>
            <a:ext cx="17690002" cy="1084229"/>
          </a:xfrm>
          <a:prstGeom prst="rect">
            <a:avLst/>
          </a:prstGeom>
        </p:spPr>
        <p:txBody>
          <a:bodyPr vert="horz" wrap="square" lIns="0" tIns="37423" rIns="0" bIns="0" rtlCol="0">
            <a:spAutoFit/>
          </a:bodyPr>
          <a:lstStyle/>
          <a:p>
            <a:pPr marL="27720" algn="ctr">
              <a:spcBef>
                <a:spcPts val="295"/>
              </a:spcBef>
            </a:pPr>
            <a:r>
              <a:rPr lang="en-US" sz="6600" b="1" dirty="0">
                <a:latin typeface="Impact" panose="020B0806030902050204" pitchFamily="34" charset="0"/>
                <a:cs typeface="AcuminProExtraCond-BlackItalic"/>
              </a:rPr>
              <a:t>Microstructure Findings and Analysis of IMCs</a:t>
            </a:r>
            <a:endParaRPr sz="6600" b="1" dirty="0">
              <a:latin typeface="Impact" panose="020B0806030902050204" pitchFamily="34" charset="0"/>
              <a:cs typeface="AcuminProExtraCond-BlackItalic"/>
            </a:endParaRPr>
          </a:p>
        </p:txBody>
      </p:sp>
      <p:sp>
        <p:nvSpPr>
          <p:cNvPr id="31" name="Section 2 text column 1">
            <a:extLst>
              <a:ext uri="{FF2B5EF4-FFF2-40B4-BE49-F238E27FC236}">
                <a16:creationId xmlns:a16="http://schemas.microsoft.com/office/drawing/2014/main" id="{C97280AA-A882-BDF8-F35A-A629C86A7ED8}"/>
              </a:ext>
            </a:extLst>
          </p:cNvPr>
          <p:cNvSpPr txBox="1"/>
          <p:nvPr/>
        </p:nvSpPr>
        <p:spPr>
          <a:xfrm>
            <a:off x="12426637" y="11917639"/>
            <a:ext cx="18955370" cy="8371523"/>
          </a:xfrm>
          <a:prstGeom prst="rect">
            <a:avLst/>
          </a:prstGeom>
        </p:spPr>
        <p:txBody>
          <a:bodyPr vert="horz" wrap="square" lIns="0" tIns="0" rIns="0" bIns="0" numCol="2" spcCol="457200" rtlCol="0">
            <a:spAutoFit/>
          </a:bodyPr>
          <a:lstStyle/>
          <a:p>
            <a:pPr rtl="0">
              <a:spcBef>
                <a:spcPts val="0"/>
              </a:spcBef>
              <a:spcAft>
                <a:spcPts val="0"/>
              </a:spcAft>
            </a:pPr>
            <a:r>
              <a:rPr lang="en-US" sz="3200" b="0" i="0" u="none" strike="noStrike" dirty="0">
                <a:solidFill>
                  <a:srgbClr val="0E101A"/>
                </a:solidFill>
                <a:effectLst/>
                <a:latin typeface="Franklin Gothic Medium" panose="020B0603020102020204" pitchFamily="34" charset="0"/>
              </a:rPr>
              <a:t>The solid-state diffusion occurs as copper and tin migrate between each phase due to the specimen being heated. Copper moves easier into the tin phase as the tin is closer to a liquid state due to a lower melting point. For the OSP boards after a certain amount of time of diffusion, there's growth in the Cu</a:t>
            </a:r>
            <a:r>
              <a:rPr lang="en-US" sz="3200" b="0" i="0" u="none" strike="noStrike" baseline="-25000" dirty="0">
                <a:solidFill>
                  <a:srgbClr val="0E101A"/>
                </a:solidFill>
                <a:effectLst/>
                <a:latin typeface="Franklin Gothic Medium" panose="020B0603020102020204" pitchFamily="34" charset="0"/>
              </a:rPr>
              <a:t>6</a:t>
            </a:r>
            <a:r>
              <a:rPr lang="en-US" sz="3200" b="0" i="0" u="none" strike="noStrike" dirty="0">
                <a:solidFill>
                  <a:srgbClr val="0E101A"/>
                </a:solidFill>
                <a:effectLst/>
                <a:latin typeface="Franklin Gothic Medium" panose="020B0603020102020204" pitchFamily="34" charset="0"/>
              </a:rPr>
              <a:t>Sn</a:t>
            </a:r>
            <a:r>
              <a:rPr lang="en-US" sz="3200" b="0" i="0" u="none" strike="noStrike" baseline="-25000" dirty="0">
                <a:solidFill>
                  <a:srgbClr val="0E101A"/>
                </a:solidFill>
                <a:effectLst/>
                <a:latin typeface="Franklin Gothic Medium" panose="020B0603020102020204" pitchFamily="34" charset="0"/>
              </a:rPr>
              <a:t>5</a:t>
            </a:r>
            <a:r>
              <a:rPr lang="en-US" sz="3200" b="0" i="0" u="none" strike="noStrike" dirty="0">
                <a:solidFill>
                  <a:srgbClr val="0E101A"/>
                </a:solidFill>
                <a:effectLst/>
                <a:latin typeface="Franklin Gothic Medium" panose="020B0603020102020204" pitchFamily="34" charset="0"/>
              </a:rPr>
              <a:t> intermetallic layer. </a:t>
            </a:r>
            <a:r>
              <a:rPr lang="en-US" sz="3200" dirty="0">
                <a:solidFill>
                  <a:srgbClr val="0E101A"/>
                </a:solidFill>
                <a:latin typeface="Franklin Gothic Medium" panose="020B0603020102020204" pitchFamily="34" charset="0"/>
              </a:rPr>
              <a:t>H</a:t>
            </a:r>
            <a:r>
              <a:rPr lang="en-US" sz="3200" b="0" i="0" u="none" strike="noStrike" dirty="0">
                <a:solidFill>
                  <a:srgbClr val="0E101A"/>
                </a:solidFill>
                <a:effectLst/>
                <a:latin typeface="Franklin Gothic Medium" panose="020B0603020102020204" pitchFamily="34" charset="0"/>
              </a:rPr>
              <a:t>owever, there's a point at which the copper cannot flow into the bulk solder causing it to stack up along the bottom of the IMC layer which creates Cu</a:t>
            </a:r>
            <a:r>
              <a:rPr lang="en-US" sz="3200" b="0" i="0" u="none" strike="noStrike" baseline="-25000" dirty="0">
                <a:solidFill>
                  <a:srgbClr val="0E101A"/>
                </a:solidFill>
                <a:effectLst/>
                <a:latin typeface="Franklin Gothic Medium" panose="020B0603020102020204" pitchFamily="34" charset="0"/>
              </a:rPr>
              <a:t>3</a:t>
            </a:r>
            <a:r>
              <a:rPr lang="en-US" sz="3200" b="0" i="0" u="none" strike="noStrike" dirty="0">
                <a:solidFill>
                  <a:srgbClr val="0E101A"/>
                </a:solidFill>
                <a:effectLst/>
                <a:latin typeface="Franklin Gothic Medium" panose="020B0603020102020204" pitchFamily="34" charset="0"/>
              </a:rPr>
              <a:t>Sn. </a:t>
            </a:r>
            <a:r>
              <a:rPr lang="en-US" sz="3200" b="0" i="0" u="none" strike="noStrike" dirty="0">
                <a:solidFill>
                  <a:srgbClr val="000000"/>
                </a:solidFill>
                <a:effectLst/>
                <a:latin typeface="Franklin Gothic Medium" panose="020B0603020102020204" pitchFamily="34" charset="0"/>
              </a:rPr>
              <a:t>The copper </a:t>
            </a:r>
            <a:r>
              <a:rPr lang="en-US" sz="3200" dirty="0">
                <a:solidFill>
                  <a:srgbClr val="000000"/>
                </a:solidFill>
                <a:latin typeface="Franklin Gothic Medium" panose="020B0603020102020204" pitchFamily="34" charset="0"/>
              </a:rPr>
              <a:t>moving into the solder ball causes </a:t>
            </a:r>
            <a:r>
              <a:rPr lang="en-US" sz="3200" b="0" i="0" u="none" strike="noStrike" dirty="0">
                <a:solidFill>
                  <a:srgbClr val="000000"/>
                </a:solidFill>
                <a:effectLst/>
                <a:latin typeface="Franklin Gothic Medium" panose="020B0603020102020204" pitchFamily="34" charset="0"/>
              </a:rPr>
              <a:t>more build up of Cu</a:t>
            </a:r>
            <a:r>
              <a:rPr lang="en-US" sz="3200" b="0" i="0" u="none" strike="noStrike" baseline="-25000" dirty="0">
                <a:solidFill>
                  <a:srgbClr val="0E101A"/>
                </a:solidFill>
                <a:effectLst/>
                <a:latin typeface="Franklin Gothic Medium" panose="020B0603020102020204" pitchFamily="34" charset="0"/>
              </a:rPr>
              <a:t>6</a:t>
            </a:r>
            <a:r>
              <a:rPr lang="en-US" sz="3200" b="0" i="0" u="none" strike="noStrike" dirty="0">
                <a:solidFill>
                  <a:srgbClr val="000000"/>
                </a:solidFill>
                <a:effectLst/>
                <a:latin typeface="Franklin Gothic Medium" panose="020B0603020102020204" pitchFamily="34" charset="0"/>
              </a:rPr>
              <a:t>Sn</a:t>
            </a:r>
            <a:r>
              <a:rPr lang="en-US" sz="3200" b="0" i="0" u="none" strike="noStrike" baseline="-25000" dirty="0">
                <a:solidFill>
                  <a:srgbClr val="0E101A"/>
                </a:solidFill>
                <a:effectLst/>
                <a:latin typeface="Franklin Gothic Medium" panose="020B0603020102020204" pitchFamily="34" charset="0"/>
              </a:rPr>
              <a:t>5</a:t>
            </a:r>
            <a:r>
              <a:rPr lang="en-US" sz="3200" b="0" i="0" u="none" strike="noStrike" dirty="0">
                <a:solidFill>
                  <a:srgbClr val="000000"/>
                </a:solidFill>
                <a:effectLst/>
                <a:latin typeface="Franklin Gothic Medium" panose="020B0603020102020204" pitchFamily="34" charset="0"/>
              </a:rPr>
              <a:t> which now creates a barrier for more copper to diffuse into the solder. The traveling distance of the nickel is limited potentially due to time.</a:t>
            </a:r>
            <a:r>
              <a:rPr lang="en-US" sz="3200" b="0" i="0" u="none" strike="noStrike" dirty="0">
                <a:solidFill>
                  <a:srgbClr val="0E101A"/>
                </a:solidFill>
                <a:effectLst/>
                <a:latin typeface="Franklin Gothic Medium" panose="020B0603020102020204" pitchFamily="34" charset="0"/>
              </a:rPr>
              <a:t> This intermetallic formation is an interesting finding as the nickel comes from the solder board and diffuses relatively far into the solder. The phenomenon occurs as the nickel has a limited amount of solubility in Cu</a:t>
            </a:r>
            <a:r>
              <a:rPr lang="en-US" sz="3200" b="0" i="0" u="none" strike="noStrike" baseline="-25000" dirty="0">
                <a:solidFill>
                  <a:srgbClr val="0E101A"/>
                </a:solidFill>
                <a:effectLst/>
                <a:latin typeface="Franklin Gothic Medium" panose="020B0603020102020204" pitchFamily="34" charset="0"/>
              </a:rPr>
              <a:t>6</a:t>
            </a:r>
            <a:r>
              <a:rPr lang="en-US" sz="3200" b="0" i="0" u="none" strike="noStrike" dirty="0">
                <a:solidFill>
                  <a:srgbClr val="0E101A"/>
                </a:solidFill>
                <a:effectLst/>
                <a:latin typeface="Franklin Gothic Medium" panose="020B0603020102020204" pitchFamily="34" charset="0"/>
              </a:rPr>
              <a:t>Sn</a:t>
            </a:r>
            <a:r>
              <a:rPr lang="en-US" sz="3200" b="0" i="0" u="none" strike="noStrike" baseline="-25000" dirty="0">
                <a:solidFill>
                  <a:srgbClr val="0E101A"/>
                </a:solidFill>
                <a:effectLst/>
                <a:latin typeface="Franklin Gothic Medium" panose="020B0603020102020204" pitchFamily="34" charset="0"/>
              </a:rPr>
              <a:t>5</a:t>
            </a:r>
            <a:r>
              <a:rPr lang="en-US" sz="3200" b="0" i="0" u="none" strike="noStrike" dirty="0">
                <a:solidFill>
                  <a:srgbClr val="0E101A"/>
                </a:solidFill>
                <a:effectLst/>
                <a:latin typeface="Franklin Gothic Medium" panose="020B0603020102020204" pitchFamily="34" charset="0"/>
              </a:rPr>
              <a:t>. The nickel particles move effortlessly into the tin phase as the tin is closer to reaching its liquid state due to its lower melting temperature. In addition to that the nickel in this intermetallic layer does not increase the thickness of the layer but creates darker particles since the composition becomes heavier.</a:t>
            </a:r>
          </a:p>
          <a:p>
            <a:pPr marL="457200" indent="-457200" rtl="0">
              <a:spcBef>
                <a:spcPts val="0"/>
              </a:spcBef>
              <a:spcAft>
                <a:spcPts val="0"/>
              </a:spcAft>
              <a:buFont typeface="Arial" panose="020B0604020202020204" pitchFamily="34" charset="0"/>
              <a:buChar char="•"/>
            </a:pPr>
            <a:r>
              <a:rPr lang="en-US" sz="3200" dirty="0">
                <a:solidFill>
                  <a:srgbClr val="0E101A"/>
                </a:solidFill>
                <a:latin typeface="Franklin Gothic Medium" panose="020B0603020102020204" pitchFamily="34" charset="0"/>
              </a:rPr>
              <a:t>Intermetallic annotations:</a:t>
            </a:r>
          </a:p>
          <a:p>
            <a:pPr rtl="0">
              <a:spcBef>
                <a:spcPts val="0"/>
              </a:spcBef>
              <a:spcAft>
                <a:spcPts val="0"/>
              </a:spcAft>
            </a:pPr>
            <a:r>
              <a:rPr lang="en-US" sz="3200" b="0" i="0" u="none" strike="noStrike" dirty="0">
                <a:solidFill>
                  <a:schemeClr val="tx1"/>
                </a:solidFill>
                <a:effectLst/>
                <a:latin typeface="Franklin Gothic Medium" panose="020B0603020102020204" pitchFamily="34" charset="0"/>
              </a:rPr>
              <a:t>1: Tin (Sn)</a:t>
            </a:r>
            <a:endParaRPr lang="en-US" sz="3200" dirty="0">
              <a:solidFill>
                <a:schemeClr val="tx1"/>
              </a:solidFill>
              <a:latin typeface="Franklin Gothic Medium" panose="020B0603020102020204" pitchFamily="34" charset="0"/>
            </a:endParaRPr>
          </a:p>
          <a:p>
            <a:pPr rtl="0">
              <a:spcBef>
                <a:spcPts val="0"/>
              </a:spcBef>
              <a:spcAft>
                <a:spcPts val="0"/>
              </a:spcAft>
            </a:pPr>
            <a:r>
              <a:rPr lang="en-US" sz="3200" dirty="0">
                <a:solidFill>
                  <a:schemeClr val="tx1"/>
                </a:solidFill>
                <a:latin typeface="Franklin Gothic Medium" panose="020B0603020102020204" pitchFamily="34" charset="0"/>
              </a:rPr>
              <a:t>2: Gold Tin-2 (</a:t>
            </a:r>
            <a:r>
              <a:rPr lang="en-US" sz="3200" b="0" i="0" u="none" strike="noStrike" dirty="0">
                <a:solidFill>
                  <a:schemeClr val="tx1"/>
                </a:solidFill>
                <a:effectLst/>
                <a:latin typeface="Franklin Gothic Medium" panose="020B0603020102020204" pitchFamily="34" charset="0"/>
              </a:rPr>
              <a:t>AuSn</a:t>
            </a:r>
            <a:r>
              <a:rPr lang="en-US" sz="3200" b="0" i="0" u="none" strike="noStrike" baseline="-25000" dirty="0">
                <a:solidFill>
                  <a:schemeClr val="tx1"/>
                </a:solidFill>
                <a:effectLst/>
                <a:latin typeface="Franklin Gothic Medium" panose="020B0603020102020204" pitchFamily="34" charset="0"/>
              </a:rPr>
              <a:t>2</a:t>
            </a:r>
            <a:r>
              <a:rPr lang="en-US" sz="3200" b="0" i="0" u="none" strike="noStrike" dirty="0">
                <a:solidFill>
                  <a:schemeClr val="tx1"/>
                </a:solidFill>
                <a:effectLst/>
                <a:latin typeface="Franklin Gothic Medium" panose="020B0603020102020204" pitchFamily="34" charset="0"/>
              </a:rPr>
              <a:t>)</a:t>
            </a:r>
          </a:p>
          <a:p>
            <a:pPr rtl="0">
              <a:spcBef>
                <a:spcPts val="0"/>
              </a:spcBef>
              <a:spcAft>
                <a:spcPts val="0"/>
              </a:spcAft>
            </a:pPr>
            <a:r>
              <a:rPr lang="en-US" sz="3200" b="0" i="0" u="none" strike="noStrike" dirty="0">
                <a:solidFill>
                  <a:schemeClr val="tx1"/>
                </a:solidFill>
                <a:effectLst/>
                <a:latin typeface="Franklin Gothic Medium" panose="020B0603020102020204" pitchFamily="34" charset="0"/>
              </a:rPr>
              <a:t>3: Nickel-3 Tin- 4 (Ni</a:t>
            </a:r>
            <a:r>
              <a:rPr lang="en-US" sz="3200" b="0" i="0" u="none" strike="noStrike" baseline="-25000" dirty="0">
                <a:solidFill>
                  <a:schemeClr val="tx1"/>
                </a:solidFill>
                <a:effectLst/>
                <a:latin typeface="Franklin Gothic Medium" panose="020B0603020102020204" pitchFamily="34" charset="0"/>
              </a:rPr>
              <a:t>3</a:t>
            </a:r>
            <a:r>
              <a:rPr lang="en-US" sz="3200" b="0" i="0" u="none" strike="noStrike" dirty="0">
                <a:solidFill>
                  <a:schemeClr val="tx1"/>
                </a:solidFill>
                <a:effectLst/>
                <a:latin typeface="Franklin Gothic Medium" panose="020B0603020102020204" pitchFamily="34" charset="0"/>
              </a:rPr>
              <a:t>Sn</a:t>
            </a:r>
            <a:r>
              <a:rPr lang="en-US" sz="3200" b="0" i="0" u="none" strike="noStrike" baseline="-25000" dirty="0">
                <a:solidFill>
                  <a:schemeClr val="tx1"/>
                </a:solidFill>
                <a:effectLst/>
                <a:latin typeface="Franklin Gothic Medium" panose="020B0603020102020204" pitchFamily="34" charset="0"/>
              </a:rPr>
              <a:t>4</a:t>
            </a:r>
            <a:r>
              <a:rPr lang="en-US" sz="3200" b="0" i="0" u="none" strike="noStrike" dirty="0">
                <a:solidFill>
                  <a:schemeClr val="tx1"/>
                </a:solidFill>
                <a:effectLst/>
                <a:latin typeface="Franklin Gothic Medium" panose="020B0603020102020204" pitchFamily="34" charset="0"/>
              </a:rPr>
              <a:t>)</a:t>
            </a:r>
          </a:p>
          <a:p>
            <a:pPr rtl="0">
              <a:spcBef>
                <a:spcPts val="0"/>
              </a:spcBef>
              <a:spcAft>
                <a:spcPts val="0"/>
              </a:spcAft>
            </a:pPr>
            <a:r>
              <a:rPr lang="en-US" sz="3200" b="0" i="0" u="none" strike="noStrike" dirty="0">
                <a:solidFill>
                  <a:schemeClr val="tx1"/>
                </a:solidFill>
                <a:effectLst/>
                <a:latin typeface="Franklin Gothic Medium" panose="020B0603020102020204" pitchFamily="34" charset="0"/>
              </a:rPr>
              <a:t>4: Copper-6 Tin-5 (Cu</a:t>
            </a:r>
            <a:r>
              <a:rPr lang="en-US" sz="3200" b="0" i="0" u="none" strike="noStrike" baseline="-25000" dirty="0">
                <a:solidFill>
                  <a:schemeClr val="tx1"/>
                </a:solidFill>
                <a:effectLst/>
                <a:latin typeface="Franklin Gothic Medium" panose="020B0603020102020204" pitchFamily="34" charset="0"/>
              </a:rPr>
              <a:t>6</a:t>
            </a:r>
            <a:r>
              <a:rPr lang="en-US" sz="3200" b="0" i="0" u="none" strike="noStrike" dirty="0">
                <a:solidFill>
                  <a:schemeClr val="tx1"/>
                </a:solidFill>
                <a:effectLst/>
                <a:latin typeface="Franklin Gothic Medium" panose="020B0603020102020204" pitchFamily="34" charset="0"/>
              </a:rPr>
              <a:t>Sn</a:t>
            </a:r>
            <a:r>
              <a:rPr lang="en-US" sz="3200" b="0" i="0" u="none" strike="noStrike" baseline="-25000" dirty="0">
                <a:solidFill>
                  <a:schemeClr val="tx1"/>
                </a:solidFill>
                <a:effectLst/>
                <a:latin typeface="Franklin Gothic Medium" panose="020B0603020102020204" pitchFamily="34" charset="0"/>
              </a:rPr>
              <a:t>5</a:t>
            </a:r>
            <a:r>
              <a:rPr lang="en-US" sz="3200" dirty="0">
                <a:solidFill>
                  <a:schemeClr val="tx1"/>
                </a:solidFill>
                <a:latin typeface="Franklin Gothic Medium" panose="020B0603020102020204" pitchFamily="34" charset="0"/>
              </a:rPr>
              <a:t>)</a:t>
            </a:r>
          </a:p>
          <a:p>
            <a:pPr rtl="0">
              <a:spcBef>
                <a:spcPts val="0"/>
              </a:spcBef>
              <a:spcAft>
                <a:spcPts val="0"/>
              </a:spcAft>
            </a:pPr>
            <a:r>
              <a:rPr lang="en-US" sz="3200" dirty="0">
                <a:solidFill>
                  <a:schemeClr val="tx1"/>
                </a:solidFill>
                <a:latin typeface="Franklin Gothic Medium" panose="020B0603020102020204" pitchFamily="34" charset="0"/>
              </a:rPr>
              <a:t>5: </a:t>
            </a:r>
            <a:r>
              <a:rPr lang="en-US" sz="3200" b="0" i="0" u="none" strike="noStrike" dirty="0">
                <a:solidFill>
                  <a:schemeClr val="tx1"/>
                </a:solidFill>
                <a:effectLst/>
                <a:latin typeface="Franklin Gothic Medium" panose="020B0603020102020204" pitchFamily="34" charset="0"/>
              </a:rPr>
              <a:t>Copper-3 Tin; (Cu</a:t>
            </a:r>
            <a:r>
              <a:rPr lang="en-US" sz="3200" b="0" i="0" u="none" strike="noStrike" baseline="-25000" dirty="0">
                <a:solidFill>
                  <a:schemeClr val="tx1"/>
                </a:solidFill>
                <a:effectLst/>
                <a:latin typeface="Franklin Gothic Medium" panose="020B0603020102020204" pitchFamily="34" charset="0"/>
              </a:rPr>
              <a:t>3</a:t>
            </a:r>
            <a:r>
              <a:rPr lang="en-US" sz="3200" b="0" i="0" u="none" strike="noStrike" dirty="0">
                <a:solidFill>
                  <a:schemeClr val="tx1"/>
                </a:solidFill>
                <a:effectLst/>
                <a:latin typeface="Franklin Gothic Medium" panose="020B0603020102020204" pitchFamily="34" charset="0"/>
              </a:rPr>
              <a:t>Sn)</a:t>
            </a:r>
            <a:endParaRPr lang="en-US" sz="3200" baseline="-25000" dirty="0">
              <a:solidFill>
                <a:schemeClr val="tx1"/>
              </a:solidFill>
              <a:latin typeface="Franklin Gothic Medium" panose="020B0603020102020204" pitchFamily="34" charset="0"/>
            </a:endParaRPr>
          </a:p>
        </p:txBody>
      </p:sp>
      <p:sp>
        <p:nvSpPr>
          <p:cNvPr id="32" name="Chart heading box">
            <a:extLst>
              <a:ext uri="{FF2B5EF4-FFF2-40B4-BE49-F238E27FC236}">
                <a16:creationId xmlns:a16="http://schemas.microsoft.com/office/drawing/2014/main" id="{0CF6D988-E7F7-0B09-5F94-186E194D0627}"/>
              </a:ext>
            </a:extLst>
          </p:cNvPr>
          <p:cNvSpPr txBox="1"/>
          <p:nvPr/>
        </p:nvSpPr>
        <p:spPr>
          <a:xfrm>
            <a:off x="32692823" y="9750395"/>
            <a:ext cx="10051751" cy="984524"/>
          </a:xfrm>
          <a:prstGeom prst="rect">
            <a:avLst/>
          </a:prstGeom>
          <a:solidFill>
            <a:srgbClr val="000000"/>
          </a:solidFill>
        </p:spPr>
        <p:txBody>
          <a:bodyPr vert="horz" wrap="square" lIns="0" tIns="99795" rIns="0" bIns="0" rtlCol="0">
            <a:spAutoFit/>
          </a:bodyPr>
          <a:lstStyle/>
          <a:p>
            <a:pPr marL="837153">
              <a:spcBef>
                <a:spcPts val="786"/>
              </a:spcBef>
            </a:pPr>
            <a:endParaRPr sz="6439">
              <a:latin typeface="United Sans Cd Bd"/>
              <a:cs typeface="United Sans Cd Bd"/>
            </a:endParaRPr>
          </a:p>
        </p:txBody>
      </p:sp>
      <p:sp>
        <p:nvSpPr>
          <p:cNvPr id="33" name="Chart heading">
            <a:extLst>
              <a:ext uri="{FF2B5EF4-FFF2-40B4-BE49-F238E27FC236}">
                <a16:creationId xmlns:a16="http://schemas.microsoft.com/office/drawing/2014/main" id="{40569717-955D-53CF-0429-156661B61226}"/>
              </a:ext>
            </a:extLst>
          </p:cNvPr>
          <p:cNvSpPr txBox="1"/>
          <p:nvPr/>
        </p:nvSpPr>
        <p:spPr>
          <a:xfrm>
            <a:off x="32692823" y="9721998"/>
            <a:ext cx="10051750" cy="1052052"/>
          </a:xfrm>
          <a:prstGeom prst="rect">
            <a:avLst/>
          </a:prstGeom>
        </p:spPr>
        <p:txBody>
          <a:bodyPr vert="horz" wrap="square" lIns="0" tIns="36037" rIns="0" bIns="0" rtlCol="0">
            <a:spAutoFit/>
          </a:bodyPr>
          <a:lstStyle/>
          <a:p>
            <a:pPr marL="27720" algn="ctr">
              <a:spcBef>
                <a:spcPts val="284"/>
              </a:spcBef>
              <a:tabLst>
                <a:tab pos="3743625" algn="l"/>
                <a:tab pos="7671590" algn="l"/>
                <a:tab pos="9404108" algn="l"/>
              </a:tabLst>
            </a:pPr>
            <a:r>
              <a:rPr lang="en-US" sz="6600" b="1" spc="218" dirty="0">
                <a:solidFill>
                  <a:srgbClr val="CFB991"/>
                </a:solidFill>
                <a:latin typeface="Impact" panose="020B0806030902050204" pitchFamily="34" charset="0"/>
                <a:cs typeface="United Sans Cd Bd"/>
              </a:rPr>
              <a:t>Phase Diagrams</a:t>
            </a:r>
          </a:p>
        </p:txBody>
      </p:sp>
      <p:sp>
        <p:nvSpPr>
          <p:cNvPr id="35" name="Section 3 text">
            <a:extLst>
              <a:ext uri="{FF2B5EF4-FFF2-40B4-BE49-F238E27FC236}">
                <a16:creationId xmlns:a16="http://schemas.microsoft.com/office/drawing/2014/main" id="{A7BB8CD8-5A1A-3D2A-AF8F-BF1756006CC3}"/>
              </a:ext>
            </a:extLst>
          </p:cNvPr>
          <p:cNvSpPr txBox="1"/>
          <p:nvPr/>
        </p:nvSpPr>
        <p:spPr>
          <a:xfrm>
            <a:off x="32692823" y="23700913"/>
            <a:ext cx="10332281" cy="7953310"/>
          </a:xfrm>
          <a:prstGeom prst="rect">
            <a:avLst/>
          </a:prstGeom>
        </p:spPr>
        <p:txBody>
          <a:bodyPr vert="horz" wrap="square" lIns="0" tIns="307700" rIns="0" bIns="0" rtlCol="0">
            <a:spAutoFit/>
          </a:bodyPr>
          <a:lstStyle/>
          <a:p>
            <a:pPr marL="484920" marR="94249" indent="-457200" algn="l">
              <a:lnSpc>
                <a:spcPct val="150000"/>
              </a:lnSpc>
              <a:spcBef>
                <a:spcPts val="873"/>
              </a:spcBef>
              <a:buFont typeface="Arial" panose="020B0604020202020204" pitchFamily="34" charset="0"/>
              <a:buChar char="•"/>
            </a:pPr>
            <a:r>
              <a:rPr lang="en-US" sz="3200" dirty="0">
                <a:solidFill>
                  <a:srgbClr val="000000"/>
                </a:solidFill>
                <a:latin typeface="Franklin Gothic Medium" panose="020B0603020102020204" pitchFamily="34" charset="0"/>
              </a:rPr>
              <a:t>B</a:t>
            </a:r>
            <a:r>
              <a:rPr lang="en-US" sz="3200" b="0" i="0" u="none" strike="noStrike" dirty="0">
                <a:solidFill>
                  <a:srgbClr val="000000"/>
                </a:solidFill>
                <a:effectLst/>
                <a:latin typeface="Franklin Gothic Medium" panose="020B0603020102020204" pitchFamily="34" charset="0"/>
              </a:rPr>
              <a:t>asic understanding of the diffusion process due to the aging</a:t>
            </a:r>
            <a:endParaRPr lang="en-US" sz="3200" dirty="0">
              <a:solidFill>
                <a:srgbClr val="000000"/>
              </a:solidFill>
              <a:latin typeface="Franklin Gothic Medium" panose="020B0603020102020204" pitchFamily="34" charset="0"/>
            </a:endParaRPr>
          </a:p>
          <a:p>
            <a:pPr marL="484920" marR="94249" indent="-457200" algn="l">
              <a:lnSpc>
                <a:spcPct val="150000"/>
              </a:lnSpc>
              <a:spcBef>
                <a:spcPts val="873"/>
              </a:spcBef>
              <a:buFont typeface="Arial" panose="020B0604020202020204" pitchFamily="34" charset="0"/>
              <a:buChar char="•"/>
            </a:pPr>
            <a:r>
              <a:rPr lang="en-US" sz="3200" b="0" i="0" u="none" strike="noStrike" dirty="0">
                <a:solidFill>
                  <a:srgbClr val="000000"/>
                </a:solidFill>
                <a:effectLst/>
                <a:latin typeface="Franklin Gothic Medium" panose="020B0603020102020204" pitchFamily="34" charset="0"/>
              </a:rPr>
              <a:t>Analysis of the intermetallic compositions using different tools and phase diagrams. </a:t>
            </a:r>
          </a:p>
          <a:p>
            <a:pPr marL="484920" marR="94249" indent="-457200" algn="l">
              <a:lnSpc>
                <a:spcPct val="150000"/>
              </a:lnSpc>
              <a:spcBef>
                <a:spcPts val="873"/>
              </a:spcBef>
              <a:buFont typeface="Arial" panose="020B0604020202020204" pitchFamily="34" charset="0"/>
              <a:buChar char="•"/>
            </a:pPr>
            <a:r>
              <a:rPr lang="en-US" sz="3200" dirty="0">
                <a:solidFill>
                  <a:srgbClr val="000000"/>
                </a:solidFill>
                <a:latin typeface="Franklin Gothic Medium" panose="020B0603020102020204" pitchFamily="34" charset="0"/>
              </a:rPr>
              <a:t>U</a:t>
            </a:r>
            <a:r>
              <a:rPr lang="en-US" sz="3200" b="0" i="0" u="none" strike="noStrike" dirty="0">
                <a:solidFill>
                  <a:srgbClr val="000000"/>
                </a:solidFill>
                <a:effectLst/>
                <a:latin typeface="Franklin Gothic Medium" panose="020B0603020102020204" pitchFamily="34" charset="0"/>
              </a:rPr>
              <a:t>nderstanding how the Innolot bulk solder develops overtime as the specimen aged.</a:t>
            </a:r>
          </a:p>
          <a:p>
            <a:pPr marL="27720" marR="94249" algn="l">
              <a:lnSpc>
                <a:spcPct val="150000"/>
              </a:lnSpc>
              <a:spcBef>
                <a:spcPts val="873"/>
              </a:spcBef>
            </a:pPr>
            <a:r>
              <a:rPr lang="en-US" sz="3200" b="0" i="0" u="none" strike="noStrike" dirty="0">
                <a:solidFill>
                  <a:srgbClr val="000000"/>
                </a:solidFill>
                <a:effectLst/>
                <a:latin typeface="Franklin Gothic Medium" panose="020B0603020102020204" pitchFamily="34" charset="0"/>
              </a:rPr>
              <a:t>The next step our research team is looking into why </a:t>
            </a:r>
            <a:r>
              <a:rPr lang="en-US" sz="3200" b="0" i="0" u="none" strike="noStrike" dirty="0">
                <a:solidFill>
                  <a:schemeClr val="tx1"/>
                </a:solidFill>
                <a:effectLst/>
                <a:latin typeface="Franklin Gothic Medium" panose="020B0603020102020204" pitchFamily="34" charset="0"/>
              </a:rPr>
              <a:t>Ni</a:t>
            </a:r>
            <a:r>
              <a:rPr lang="en-US" sz="3200" b="0" i="0" u="none" strike="noStrike" baseline="-25000" dirty="0">
                <a:solidFill>
                  <a:schemeClr val="tx1"/>
                </a:solidFill>
                <a:effectLst/>
                <a:latin typeface="Franklin Gothic Medium" panose="020B0603020102020204" pitchFamily="34" charset="0"/>
              </a:rPr>
              <a:t>3</a:t>
            </a:r>
            <a:r>
              <a:rPr lang="en-US" sz="3200" b="0" i="0" u="none" strike="noStrike" dirty="0">
                <a:solidFill>
                  <a:schemeClr val="tx1"/>
                </a:solidFill>
                <a:effectLst/>
                <a:latin typeface="Franklin Gothic Medium" panose="020B0603020102020204" pitchFamily="34" charset="0"/>
              </a:rPr>
              <a:t>Sn</a:t>
            </a:r>
            <a:r>
              <a:rPr lang="en-US" sz="3200" b="0" i="0" u="none" strike="noStrike" baseline="-25000" dirty="0">
                <a:solidFill>
                  <a:schemeClr val="tx1"/>
                </a:solidFill>
                <a:effectLst/>
                <a:latin typeface="Franklin Gothic Medium" panose="020B0603020102020204" pitchFamily="34" charset="0"/>
              </a:rPr>
              <a:t>4</a:t>
            </a:r>
            <a:r>
              <a:rPr lang="en-US" sz="3200" b="0" i="0" u="none" strike="noStrike" dirty="0">
                <a:solidFill>
                  <a:srgbClr val="000000"/>
                </a:solidFill>
                <a:effectLst/>
                <a:latin typeface="Franklin Gothic Medium" panose="020B0603020102020204" pitchFamily="34" charset="0"/>
              </a:rPr>
              <a:t> goes so far into the bulk solder. Another aspect of this diffusion process that is of interest is understanding </a:t>
            </a:r>
            <a:r>
              <a:rPr lang="en-US" sz="3200" dirty="0">
                <a:solidFill>
                  <a:srgbClr val="000000"/>
                </a:solidFill>
                <a:latin typeface="Franklin Gothic Medium" panose="020B0603020102020204" pitchFamily="34" charset="0"/>
              </a:rPr>
              <a:t>whether</a:t>
            </a:r>
            <a:r>
              <a:rPr lang="en-US" sz="3200" b="0" i="0" u="none" strike="noStrike" dirty="0">
                <a:solidFill>
                  <a:srgbClr val="000000"/>
                </a:solidFill>
                <a:effectLst/>
                <a:latin typeface="Franklin Gothic Medium" panose="020B0603020102020204" pitchFamily="34" charset="0"/>
              </a:rPr>
              <a:t> gravity plays a role in this diffusion process.</a:t>
            </a:r>
            <a:endParaRPr lang="en-US" sz="3200" dirty="0">
              <a:solidFill>
                <a:srgbClr val="FF0000"/>
              </a:solidFill>
              <a:latin typeface="Franklin Gothic Medium" panose="020B0603020102020204" pitchFamily="34" charset="0"/>
              <a:cs typeface="AcuminProSemiCond-Medium"/>
            </a:endParaRPr>
          </a:p>
        </p:txBody>
      </p:sp>
      <p:sp>
        <p:nvSpPr>
          <p:cNvPr id="36" name="Contributors text">
            <a:extLst>
              <a:ext uri="{FF2B5EF4-FFF2-40B4-BE49-F238E27FC236}">
                <a16:creationId xmlns:a16="http://schemas.microsoft.com/office/drawing/2014/main" id="{2997FE45-6E9C-C6BA-66FD-ABD38554371E}"/>
              </a:ext>
            </a:extLst>
          </p:cNvPr>
          <p:cNvSpPr txBox="1"/>
          <p:nvPr/>
        </p:nvSpPr>
        <p:spPr>
          <a:xfrm>
            <a:off x="33509807" y="5959679"/>
            <a:ext cx="9436548" cy="2564437"/>
          </a:xfrm>
          <a:prstGeom prst="rect">
            <a:avLst/>
          </a:prstGeom>
        </p:spPr>
        <p:txBody>
          <a:bodyPr vert="horz" wrap="square" lIns="0" tIns="13860" rIns="0" bIns="0" rtlCol="0">
            <a:spAutoFit/>
          </a:bodyPr>
          <a:lstStyle/>
          <a:p>
            <a:pPr marL="27720" marR="11088">
              <a:lnSpc>
                <a:spcPct val="104600"/>
              </a:lnSpc>
              <a:spcBef>
                <a:spcPts val="109"/>
              </a:spcBef>
            </a:pPr>
            <a:r>
              <a:rPr lang="en-US" sz="3200" dirty="0">
                <a:solidFill>
                  <a:schemeClr val="tx1"/>
                </a:solidFill>
                <a:effectLst/>
                <a:latin typeface="Franklin Gothic Medium" panose="020B0603020102020204" pitchFamily="34" charset="0"/>
              </a:rPr>
              <a:t>Alpha MacDermid provided the solder balls that were used for this ongoing project. The contributors to this poster include Lijia Xie, Yifan Wu, Hevi Kenula Medde-Witage</a:t>
            </a:r>
            <a:r>
              <a:rPr lang="en-US" sz="3200" dirty="0">
                <a:solidFill>
                  <a:schemeClr val="tx1"/>
                </a:solidFill>
                <a:latin typeface="Franklin Gothic Medium" panose="020B0603020102020204" pitchFamily="34" charset="0"/>
              </a:rPr>
              <a:t>, </a:t>
            </a:r>
            <a:r>
              <a:rPr lang="en-US" sz="3200" dirty="0">
                <a:solidFill>
                  <a:schemeClr val="tx1"/>
                </a:solidFill>
                <a:effectLst/>
                <a:latin typeface="Franklin Gothic Medium" panose="020B0603020102020204" pitchFamily="34" charset="0"/>
              </a:rPr>
              <a:t>Professor Handwerker and Professor Blendell.</a:t>
            </a:r>
          </a:p>
        </p:txBody>
      </p:sp>
      <p:sp>
        <p:nvSpPr>
          <p:cNvPr id="37" name="Vertical line 1">
            <a:extLst>
              <a:ext uri="{FF2B5EF4-FFF2-40B4-BE49-F238E27FC236}">
                <a16:creationId xmlns:a16="http://schemas.microsoft.com/office/drawing/2014/main" id="{FDCE21B9-3BC2-270A-AE6B-BC6B35E289A7}"/>
              </a:ext>
            </a:extLst>
          </p:cNvPr>
          <p:cNvSpPr/>
          <p:nvPr/>
        </p:nvSpPr>
        <p:spPr>
          <a:xfrm>
            <a:off x="11761074" y="11635414"/>
            <a:ext cx="0" cy="20489798"/>
          </a:xfrm>
          <a:custGeom>
            <a:avLst/>
            <a:gdLst/>
            <a:ahLst/>
            <a:cxnLst/>
            <a:rect l="l" t="t" r="r" b="b"/>
            <a:pathLst>
              <a:path h="9387205">
                <a:moveTo>
                  <a:pt x="0" y="0"/>
                </a:moveTo>
                <a:lnTo>
                  <a:pt x="0" y="9386829"/>
                </a:lnTo>
              </a:path>
            </a:pathLst>
          </a:custGeom>
          <a:ln w="23268">
            <a:solidFill>
              <a:srgbClr val="C4A169"/>
            </a:solidFill>
          </a:ln>
        </p:spPr>
        <p:txBody>
          <a:bodyPr wrap="square" lIns="0" tIns="0" rIns="0" bIns="0" rtlCol="0"/>
          <a:lstStyle/>
          <a:p>
            <a:endParaRPr/>
          </a:p>
        </p:txBody>
      </p:sp>
      <p:sp>
        <p:nvSpPr>
          <p:cNvPr id="38" name="Vertical line 2">
            <a:extLst>
              <a:ext uri="{FF2B5EF4-FFF2-40B4-BE49-F238E27FC236}">
                <a16:creationId xmlns:a16="http://schemas.microsoft.com/office/drawing/2014/main" id="{EA37FFBC-08D9-582B-C688-B0101C59AEDB}"/>
              </a:ext>
            </a:extLst>
          </p:cNvPr>
          <p:cNvSpPr/>
          <p:nvPr/>
        </p:nvSpPr>
        <p:spPr>
          <a:xfrm>
            <a:off x="32117682" y="11279739"/>
            <a:ext cx="0" cy="20489798"/>
          </a:xfrm>
          <a:custGeom>
            <a:avLst/>
            <a:gdLst/>
            <a:ahLst/>
            <a:cxnLst/>
            <a:rect l="l" t="t" r="r" b="b"/>
            <a:pathLst>
              <a:path h="9387205">
                <a:moveTo>
                  <a:pt x="0" y="0"/>
                </a:moveTo>
                <a:lnTo>
                  <a:pt x="0" y="9386829"/>
                </a:lnTo>
              </a:path>
            </a:pathLst>
          </a:custGeom>
          <a:ln w="23268">
            <a:solidFill>
              <a:srgbClr val="C4A169"/>
            </a:solidFill>
          </a:ln>
        </p:spPr>
        <p:txBody>
          <a:bodyPr wrap="square" lIns="0" tIns="0" rIns="0" bIns="0" rtlCol="0"/>
          <a:lstStyle/>
          <a:p>
            <a:endParaRPr/>
          </a:p>
        </p:txBody>
      </p:sp>
      <p:pic>
        <p:nvPicPr>
          <p:cNvPr id="1026" name="Picture 2" descr="SCALE Scalable Asymmetric Lifecycle Engagement | West Lafayette IN">
            <a:extLst>
              <a:ext uri="{FF2B5EF4-FFF2-40B4-BE49-F238E27FC236}">
                <a16:creationId xmlns:a16="http://schemas.microsoft.com/office/drawing/2014/main" id="{200EF679-EAE7-6620-8A01-CAFE54CC8B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36" t="17221" r="516" b="19374"/>
          <a:stretch/>
        </p:blipFill>
        <p:spPr bwMode="auto">
          <a:xfrm>
            <a:off x="34137600" y="387166"/>
            <a:ext cx="8643496" cy="556112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D85DBF1-C45B-2746-B99A-5B0E93FC2F51}"/>
              </a:ext>
            </a:extLst>
          </p:cNvPr>
          <p:cNvSpPr txBox="1"/>
          <p:nvPr/>
        </p:nvSpPr>
        <p:spPr>
          <a:xfrm>
            <a:off x="244523" y="18686585"/>
            <a:ext cx="11397258" cy="646331"/>
          </a:xfrm>
          <a:prstGeom prst="rect">
            <a:avLst/>
          </a:prstGeom>
          <a:noFill/>
        </p:spPr>
        <p:txBody>
          <a:bodyPr wrap="square" rtlCol="0">
            <a:spAutoFit/>
          </a:bodyPr>
          <a:lstStyle/>
          <a:p>
            <a:pPr algn="ctr"/>
            <a:r>
              <a:rPr lang="en-US" sz="3600" b="1" dirty="0">
                <a:solidFill>
                  <a:schemeClr val="tx1"/>
                </a:solidFill>
                <a:latin typeface="Franklin Gothic Medium" panose="020B0603020102020204" pitchFamily="34" charset="0"/>
              </a:rPr>
              <a:t>Image 1 : Schematic of specimen </a:t>
            </a:r>
            <a:endParaRPr lang="en-US" sz="3600" dirty="0">
              <a:solidFill>
                <a:schemeClr val="tx1"/>
              </a:solidFill>
              <a:latin typeface="Franklin Gothic Medium" panose="020B0603020102020204" pitchFamily="34" charset="0"/>
            </a:endParaRPr>
          </a:p>
        </p:txBody>
      </p:sp>
      <p:sp>
        <p:nvSpPr>
          <p:cNvPr id="22" name="TextBox 21">
            <a:extLst>
              <a:ext uri="{FF2B5EF4-FFF2-40B4-BE49-F238E27FC236}">
                <a16:creationId xmlns:a16="http://schemas.microsoft.com/office/drawing/2014/main" id="{DCDA9E95-9B01-59B5-A365-E23A2A0D1FEF}"/>
              </a:ext>
            </a:extLst>
          </p:cNvPr>
          <p:cNvSpPr txBox="1"/>
          <p:nvPr/>
        </p:nvSpPr>
        <p:spPr>
          <a:xfrm>
            <a:off x="11880367" y="20358283"/>
            <a:ext cx="5597621" cy="1077218"/>
          </a:xfrm>
          <a:prstGeom prst="rect">
            <a:avLst/>
          </a:prstGeom>
          <a:noFill/>
        </p:spPr>
        <p:txBody>
          <a:bodyPr wrap="square" rtlCol="0">
            <a:spAutoFit/>
          </a:bodyPr>
          <a:lstStyle/>
          <a:p>
            <a:pPr algn="ctr"/>
            <a:r>
              <a:rPr lang="en-US" sz="3200" b="1" spc="-150" dirty="0">
                <a:solidFill>
                  <a:schemeClr val="tx1"/>
                </a:solidFill>
                <a:latin typeface="Franklin Gothic Medium" panose="020B0603020102020204" pitchFamily="34" charset="0"/>
              </a:rPr>
              <a:t>Image 2 (SEM - BSE):</a:t>
            </a:r>
          </a:p>
          <a:p>
            <a:pPr algn="ctr"/>
            <a:r>
              <a:rPr lang="en-US" sz="3200" b="1" spc="-150" dirty="0">
                <a:solidFill>
                  <a:schemeClr val="tx1"/>
                </a:solidFill>
                <a:latin typeface="Franklin Gothic Medium" panose="020B0603020102020204" pitchFamily="34" charset="0"/>
              </a:rPr>
              <a:t>Innolot ENIG aged at 125C 90D</a:t>
            </a:r>
          </a:p>
        </p:txBody>
      </p:sp>
      <p:sp>
        <p:nvSpPr>
          <p:cNvPr id="19" name="Rectangle 18">
            <a:extLst>
              <a:ext uri="{FF2B5EF4-FFF2-40B4-BE49-F238E27FC236}">
                <a16:creationId xmlns:a16="http://schemas.microsoft.com/office/drawing/2014/main" id="{340C8B64-C31B-049A-61A0-5860F2352E14}"/>
              </a:ext>
            </a:extLst>
          </p:cNvPr>
          <p:cNvSpPr/>
          <p:nvPr/>
        </p:nvSpPr>
        <p:spPr>
          <a:xfrm>
            <a:off x="32863271" y="12481083"/>
            <a:ext cx="9899081" cy="66905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28782B51-8F45-56F3-4CFB-F151966456D5}"/>
              </a:ext>
            </a:extLst>
          </p:cNvPr>
          <p:cNvSpPr txBox="1"/>
          <p:nvPr/>
        </p:nvSpPr>
        <p:spPr>
          <a:xfrm>
            <a:off x="32236978" y="11115568"/>
            <a:ext cx="11409699" cy="11172289"/>
          </a:xfrm>
          <a:prstGeom prst="rect">
            <a:avLst/>
          </a:prstGeom>
          <a:noFill/>
          <a:ln>
            <a:solidFill>
              <a:schemeClr val="tx1"/>
            </a:solidFill>
          </a:ln>
        </p:spPr>
        <p:txBody>
          <a:bodyPr wrap="square" rtlCol="0">
            <a:spAutoFit/>
          </a:bodyPr>
          <a:lstStyle/>
          <a:p>
            <a:endParaRPr lang="en-US" sz="4000"/>
          </a:p>
          <a:p>
            <a:endParaRPr lang="en-US" sz="4000"/>
          </a:p>
          <a:p>
            <a:endParaRPr lang="en-US" sz="4000"/>
          </a:p>
          <a:p>
            <a:endParaRPr lang="en-US" sz="4000"/>
          </a:p>
          <a:p>
            <a:endParaRPr lang="en-US" sz="4000"/>
          </a:p>
          <a:p>
            <a:endParaRPr lang="en-US" sz="4000"/>
          </a:p>
          <a:p>
            <a:endParaRPr lang="en-US" sz="4000"/>
          </a:p>
          <a:p>
            <a:endParaRPr lang="en-US" sz="4000"/>
          </a:p>
          <a:p>
            <a:endParaRPr lang="en-US" sz="4000"/>
          </a:p>
          <a:p>
            <a:endParaRPr lang="en-US" sz="4000"/>
          </a:p>
          <a:p>
            <a:endParaRPr lang="en-US" sz="4000"/>
          </a:p>
          <a:p>
            <a:endParaRPr lang="en-US" sz="4000"/>
          </a:p>
          <a:p>
            <a:endParaRPr lang="en-US" sz="4000"/>
          </a:p>
          <a:p>
            <a:endParaRPr lang="en-US" sz="4000"/>
          </a:p>
          <a:p>
            <a:endParaRPr lang="en-US" sz="4000"/>
          </a:p>
          <a:p>
            <a:endParaRPr lang="en-US" sz="4000"/>
          </a:p>
          <a:p>
            <a:endParaRPr lang="en-US" sz="4000"/>
          </a:p>
          <a:p>
            <a:endParaRPr lang="en-US" sz="4000"/>
          </a:p>
        </p:txBody>
      </p:sp>
      <p:pic>
        <p:nvPicPr>
          <p:cNvPr id="55" name="Picture 54">
            <a:extLst>
              <a:ext uri="{FF2B5EF4-FFF2-40B4-BE49-F238E27FC236}">
                <a16:creationId xmlns:a16="http://schemas.microsoft.com/office/drawing/2014/main" id="{C4FD89F3-069B-2573-92C0-7B0A1CA97BF6}"/>
              </a:ext>
            </a:extLst>
          </p:cNvPr>
          <p:cNvPicPr>
            <a:picLocks noChangeAspect="1"/>
          </p:cNvPicPr>
          <p:nvPr/>
        </p:nvPicPr>
        <p:blipFill>
          <a:blip r:embed="rId5"/>
          <a:stretch>
            <a:fillRect/>
          </a:stretch>
        </p:blipFill>
        <p:spPr>
          <a:xfrm>
            <a:off x="17570801" y="20826189"/>
            <a:ext cx="5930259" cy="5097753"/>
          </a:xfrm>
          <a:prstGeom prst="rect">
            <a:avLst/>
          </a:prstGeom>
        </p:spPr>
      </p:pic>
      <p:sp>
        <p:nvSpPr>
          <p:cNvPr id="1079" name="TextBox 1078">
            <a:extLst>
              <a:ext uri="{FF2B5EF4-FFF2-40B4-BE49-F238E27FC236}">
                <a16:creationId xmlns:a16="http://schemas.microsoft.com/office/drawing/2014/main" id="{48F944E4-D7B1-9934-6186-7B387469C752}"/>
              </a:ext>
            </a:extLst>
          </p:cNvPr>
          <p:cNvSpPr txBox="1"/>
          <p:nvPr/>
        </p:nvSpPr>
        <p:spPr>
          <a:xfrm>
            <a:off x="23820256" y="19902351"/>
            <a:ext cx="8019258" cy="1200329"/>
          </a:xfrm>
          <a:prstGeom prst="rect">
            <a:avLst/>
          </a:prstGeom>
          <a:noFill/>
        </p:spPr>
        <p:txBody>
          <a:bodyPr wrap="square" rtlCol="0">
            <a:spAutoFit/>
          </a:bodyPr>
          <a:lstStyle/>
          <a:p>
            <a:pPr algn="ctr"/>
            <a:r>
              <a:rPr lang="en-US" sz="3600" b="1" dirty="0">
                <a:solidFill>
                  <a:schemeClr val="tx1"/>
                </a:solidFill>
                <a:latin typeface="Franklin Gothic Medium" panose="020B0603020102020204" pitchFamily="34" charset="0"/>
              </a:rPr>
              <a:t>Image 4: Solid-solid diffusion coupling situations</a:t>
            </a:r>
            <a:endParaRPr lang="en-US" sz="3600" dirty="0">
              <a:solidFill>
                <a:schemeClr val="tx1"/>
              </a:solidFill>
              <a:latin typeface="Franklin Gothic Medium" panose="020B0603020102020204" pitchFamily="34" charset="0"/>
            </a:endParaRPr>
          </a:p>
        </p:txBody>
      </p:sp>
      <p:sp>
        <p:nvSpPr>
          <p:cNvPr id="1081" name="Rectangle 1080">
            <a:extLst>
              <a:ext uri="{FF2B5EF4-FFF2-40B4-BE49-F238E27FC236}">
                <a16:creationId xmlns:a16="http://schemas.microsoft.com/office/drawing/2014/main" id="{DAD145DB-3622-5F9A-BF04-5DC9C55A8441}"/>
              </a:ext>
            </a:extLst>
          </p:cNvPr>
          <p:cNvSpPr/>
          <p:nvPr/>
        </p:nvSpPr>
        <p:spPr>
          <a:xfrm>
            <a:off x="17518885" y="25392281"/>
            <a:ext cx="606423" cy="531661"/>
          </a:xfrm>
          <a:prstGeom prst="rect">
            <a:avLst/>
          </a:prstGeom>
          <a:noFill/>
          <a:ln w="2857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pic>
        <p:nvPicPr>
          <p:cNvPr id="1087" name="Picture Placeholder 1086">
            <a:extLst>
              <a:ext uri="{FF2B5EF4-FFF2-40B4-BE49-F238E27FC236}">
                <a16:creationId xmlns:a16="http://schemas.microsoft.com/office/drawing/2014/main" id="{3241FCB5-1800-A6BD-C48D-BD7E5158F9A7}"/>
              </a:ext>
            </a:extLst>
          </p:cNvPr>
          <p:cNvPicPr>
            <a:picLocks noGrp="1" noChangeAspect="1"/>
          </p:cNvPicPr>
          <p:nvPr>
            <p:ph type="pic" sz="quarter" idx="13"/>
          </p:nvPr>
        </p:nvPicPr>
        <p:blipFill rotWithShape="1">
          <a:blip r:embed="rId6"/>
          <a:srcRect l="1663" t="1492" r="7412" b="9071"/>
          <a:stretch/>
        </p:blipFill>
        <p:spPr>
          <a:xfrm>
            <a:off x="0" y="11939116"/>
            <a:ext cx="11761074" cy="6747469"/>
          </a:xfrm>
          <a:prstGeom prst="rect">
            <a:avLst/>
          </a:prstGeom>
        </p:spPr>
      </p:pic>
      <p:pic>
        <p:nvPicPr>
          <p:cNvPr id="1097" name="Picture 1096">
            <a:extLst>
              <a:ext uri="{FF2B5EF4-FFF2-40B4-BE49-F238E27FC236}">
                <a16:creationId xmlns:a16="http://schemas.microsoft.com/office/drawing/2014/main" id="{8F8CA7D6-80E3-3734-CC2B-5A40B89E2B65}"/>
              </a:ext>
            </a:extLst>
          </p:cNvPr>
          <p:cNvPicPr>
            <a:picLocks noChangeAspect="1"/>
          </p:cNvPicPr>
          <p:nvPr/>
        </p:nvPicPr>
        <p:blipFill>
          <a:blip r:embed="rId7"/>
          <a:stretch>
            <a:fillRect/>
          </a:stretch>
        </p:blipFill>
        <p:spPr>
          <a:xfrm>
            <a:off x="32236976" y="11115569"/>
            <a:ext cx="11409698" cy="11206166"/>
          </a:xfrm>
          <a:prstGeom prst="rect">
            <a:avLst/>
          </a:prstGeom>
          <a:ln w="28575">
            <a:solidFill>
              <a:schemeClr val="bg1"/>
            </a:solidFill>
          </a:ln>
        </p:spPr>
      </p:pic>
      <p:pic>
        <p:nvPicPr>
          <p:cNvPr id="5" name="Picture 4">
            <a:extLst>
              <a:ext uri="{FF2B5EF4-FFF2-40B4-BE49-F238E27FC236}">
                <a16:creationId xmlns:a16="http://schemas.microsoft.com/office/drawing/2014/main" id="{C14DBEBC-8139-E0F4-E667-9CCF13416554}"/>
              </a:ext>
            </a:extLst>
          </p:cNvPr>
          <p:cNvPicPr>
            <a:picLocks noChangeAspect="1"/>
          </p:cNvPicPr>
          <p:nvPr/>
        </p:nvPicPr>
        <p:blipFill>
          <a:blip r:embed="rId8"/>
          <a:stretch>
            <a:fillRect/>
          </a:stretch>
        </p:blipFill>
        <p:spPr>
          <a:xfrm>
            <a:off x="17570800" y="26029603"/>
            <a:ext cx="5948741" cy="5196466"/>
          </a:xfrm>
          <a:prstGeom prst="rect">
            <a:avLst/>
          </a:prstGeom>
        </p:spPr>
      </p:pic>
      <p:sp>
        <p:nvSpPr>
          <p:cNvPr id="1082" name="Rectangle 1081">
            <a:extLst>
              <a:ext uri="{FF2B5EF4-FFF2-40B4-BE49-F238E27FC236}">
                <a16:creationId xmlns:a16="http://schemas.microsoft.com/office/drawing/2014/main" id="{ADE6A89A-8975-3169-400F-F7CDCCEB3F2E}"/>
              </a:ext>
            </a:extLst>
          </p:cNvPr>
          <p:cNvSpPr/>
          <p:nvPr/>
        </p:nvSpPr>
        <p:spPr>
          <a:xfrm>
            <a:off x="17536568" y="26009193"/>
            <a:ext cx="588742" cy="531661"/>
          </a:xfrm>
          <a:prstGeom prst="rect">
            <a:avLst/>
          </a:prstGeom>
          <a:noFill/>
          <a:ln w="2857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6" name="TextBox 5">
            <a:extLst>
              <a:ext uri="{FF2B5EF4-FFF2-40B4-BE49-F238E27FC236}">
                <a16:creationId xmlns:a16="http://schemas.microsoft.com/office/drawing/2014/main" id="{D8CB262C-22FD-18DF-F56D-E9D5BE24CB3B}"/>
              </a:ext>
            </a:extLst>
          </p:cNvPr>
          <p:cNvSpPr txBox="1"/>
          <p:nvPr/>
        </p:nvSpPr>
        <p:spPr>
          <a:xfrm>
            <a:off x="32626180" y="22737983"/>
            <a:ext cx="10514743" cy="1107996"/>
          </a:xfrm>
          <a:prstGeom prst="rect">
            <a:avLst/>
          </a:prstGeom>
          <a:noFill/>
        </p:spPr>
        <p:txBody>
          <a:bodyPr wrap="square" rtlCol="0">
            <a:spAutoFit/>
          </a:bodyPr>
          <a:lstStyle/>
          <a:p>
            <a:pPr algn="ctr"/>
            <a:r>
              <a:rPr lang="en-US" sz="6600" b="1" dirty="0">
                <a:latin typeface="Impact" panose="020B0806030902050204" pitchFamily="34" charset="0"/>
                <a:cs typeface="AcuminProExtraCond-BlackItalic"/>
              </a:rPr>
              <a:t>Conclusion and future work</a:t>
            </a:r>
          </a:p>
        </p:txBody>
      </p:sp>
      <p:pic>
        <p:nvPicPr>
          <p:cNvPr id="3" name="Picture 2">
            <a:extLst>
              <a:ext uri="{FF2B5EF4-FFF2-40B4-BE49-F238E27FC236}">
                <a16:creationId xmlns:a16="http://schemas.microsoft.com/office/drawing/2014/main" id="{F5643706-CDB9-24A8-CF61-65FDEB0C6A73}"/>
              </a:ext>
            </a:extLst>
          </p:cNvPr>
          <p:cNvPicPr>
            <a:picLocks noChangeAspect="1"/>
          </p:cNvPicPr>
          <p:nvPr/>
        </p:nvPicPr>
        <p:blipFill>
          <a:blip r:embed="rId9"/>
          <a:stretch>
            <a:fillRect/>
          </a:stretch>
        </p:blipFill>
        <p:spPr>
          <a:xfrm>
            <a:off x="11805925" y="21523500"/>
            <a:ext cx="5720026" cy="3423362"/>
          </a:xfrm>
          <a:prstGeom prst="rect">
            <a:avLst/>
          </a:prstGeom>
        </p:spPr>
      </p:pic>
      <p:pic>
        <p:nvPicPr>
          <p:cNvPr id="7" name="Picture 6">
            <a:extLst>
              <a:ext uri="{FF2B5EF4-FFF2-40B4-BE49-F238E27FC236}">
                <a16:creationId xmlns:a16="http://schemas.microsoft.com/office/drawing/2014/main" id="{E82CB2E4-04A8-EDE1-3B0F-F5B277D86D31}"/>
              </a:ext>
            </a:extLst>
          </p:cNvPr>
          <p:cNvPicPr>
            <a:picLocks noChangeAspect="1"/>
          </p:cNvPicPr>
          <p:nvPr/>
        </p:nvPicPr>
        <p:blipFill rotWithShape="1">
          <a:blip r:embed="rId10"/>
          <a:srcRect l="1625" t="2549" r="595" b="-1177"/>
          <a:stretch/>
        </p:blipFill>
        <p:spPr>
          <a:xfrm>
            <a:off x="23549297" y="21102680"/>
            <a:ext cx="8561176" cy="5196466"/>
          </a:xfrm>
          <a:prstGeom prst="rect">
            <a:avLst/>
          </a:prstGeom>
        </p:spPr>
      </p:pic>
      <p:pic>
        <p:nvPicPr>
          <p:cNvPr id="9" name="Picture 8">
            <a:extLst>
              <a:ext uri="{FF2B5EF4-FFF2-40B4-BE49-F238E27FC236}">
                <a16:creationId xmlns:a16="http://schemas.microsoft.com/office/drawing/2014/main" id="{94DF2885-D88F-DED9-C3A1-E1000EA5152B}"/>
              </a:ext>
            </a:extLst>
          </p:cNvPr>
          <p:cNvPicPr>
            <a:picLocks noChangeAspect="1"/>
          </p:cNvPicPr>
          <p:nvPr/>
        </p:nvPicPr>
        <p:blipFill rotWithShape="1">
          <a:blip r:embed="rId11"/>
          <a:srcRect l="770" t="3348"/>
          <a:stretch/>
        </p:blipFill>
        <p:spPr>
          <a:xfrm>
            <a:off x="23525768" y="26846111"/>
            <a:ext cx="8564820" cy="5695185"/>
          </a:xfrm>
          <a:prstGeom prst="rect">
            <a:avLst/>
          </a:prstGeom>
        </p:spPr>
      </p:pic>
      <p:sp>
        <p:nvSpPr>
          <p:cNvPr id="61" name="Oval 60">
            <a:extLst>
              <a:ext uri="{FF2B5EF4-FFF2-40B4-BE49-F238E27FC236}">
                <a16:creationId xmlns:a16="http://schemas.microsoft.com/office/drawing/2014/main" id="{E9950C00-8062-A03B-E37E-F70BF1C5C45C}"/>
              </a:ext>
            </a:extLst>
          </p:cNvPr>
          <p:cNvSpPr/>
          <p:nvPr/>
        </p:nvSpPr>
        <p:spPr>
          <a:xfrm>
            <a:off x="12642943" y="23582178"/>
            <a:ext cx="522896" cy="520380"/>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4" name="TextBox 1073">
            <a:extLst>
              <a:ext uri="{FF2B5EF4-FFF2-40B4-BE49-F238E27FC236}">
                <a16:creationId xmlns:a16="http://schemas.microsoft.com/office/drawing/2014/main" id="{4B4A94F4-979D-5DF2-7ADF-4DEA3B4C14B0}"/>
              </a:ext>
            </a:extLst>
          </p:cNvPr>
          <p:cNvSpPr txBox="1"/>
          <p:nvPr/>
        </p:nvSpPr>
        <p:spPr>
          <a:xfrm>
            <a:off x="12733226" y="24082435"/>
            <a:ext cx="342329" cy="584775"/>
          </a:xfrm>
          <a:prstGeom prst="rect">
            <a:avLst/>
          </a:prstGeom>
          <a:noFill/>
        </p:spPr>
        <p:txBody>
          <a:bodyPr wrap="square" rtlCol="0">
            <a:spAutoFit/>
          </a:bodyPr>
          <a:lstStyle/>
          <a:p>
            <a:r>
              <a:rPr lang="en-US" sz="3200" b="1" dirty="0">
                <a:solidFill>
                  <a:srgbClr val="FFFFFF"/>
                </a:solidFill>
                <a:latin typeface="Franklin Gothic Medium" panose="020B0603020102020204" pitchFamily="34" charset="0"/>
              </a:rPr>
              <a:t>1</a:t>
            </a:r>
          </a:p>
        </p:txBody>
      </p:sp>
      <p:sp>
        <p:nvSpPr>
          <p:cNvPr id="1034" name="Oval 1033">
            <a:extLst>
              <a:ext uri="{FF2B5EF4-FFF2-40B4-BE49-F238E27FC236}">
                <a16:creationId xmlns:a16="http://schemas.microsoft.com/office/drawing/2014/main" id="{15892D9E-F076-D936-CDC9-4EED47673918}"/>
              </a:ext>
            </a:extLst>
          </p:cNvPr>
          <p:cNvSpPr/>
          <p:nvPr/>
        </p:nvSpPr>
        <p:spPr>
          <a:xfrm>
            <a:off x="15780679" y="22739558"/>
            <a:ext cx="384113" cy="464901"/>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09D46BF9-3CBB-C3F9-3128-14B745FD3150}"/>
              </a:ext>
            </a:extLst>
          </p:cNvPr>
          <p:cNvSpPr txBox="1"/>
          <p:nvPr/>
        </p:nvSpPr>
        <p:spPr>
          <a:xfrm>
            <a:off x="15787770" y="22175420"/>
            <a:ext cx="369930" cy="584775"/>
          </a:xfrm>
          <a:prstGeom prst="rect">
            <a:avLst/>
          </a:prstGeom>
          <a:noFill/>
        </p:spPr>
        <p:txBody>
          <a:bodyPr wrap="square" rtlCol="0">
            <a:spAutoFit/>
          </a:bodyPr>
          <a:lstStyle/>
          <a:p>
            <a:r>
              <a:rPr lang="en-US" sz="3200" b="1" dirty="0">
                <a:solidFill>
                  <a:schemeClr val="bg1"/>
                </a:solidFill>
                <a:latin typeface="Franklin Gothic Medium" panose="020B0603020102020204" pitchFamily="34" charset="0"/>
              </a:rPr>
              <a:t>2</a:t>
            </a:r>
          </a:p>
        </p:txBody>
      </p:sp>
      <p:pic>
        <p:nvPicPr>
          <p:cNvPr id="13" name="Picture 12">
            <a:extLst>
              <a:ext uri="{FF2B5EF4-FFF2-40B4-BE49-F238E27FC236}">
                <a16:creationId xmlns:a16="http://schemas.microsoft.com/office/drawing/2014/main" id="{D670A516-2CC0-4DA4-7671-233887DD5884}"/>
              </a:ext>
            </a:extLst>
          </p:cNvPr>
          <p:cNvPicPr>
            <a:picLocks noChangeAspect="1"/>
          </p:cNvPicPr>
          <p:nvPr/>
        </p:nvPicPr>
        <p:blipFill>
          <a:blip r:embed="rId12"/>
          <a:stretch>
            <a:fillRect/>
          </a:stretch>
        </p:blipFill>
        <p:spPr>
          <a:xfrm>
            <a:off x="11794395" y="27160692"/>
            <a:ext cx="5724490" cy="4959128"/>
          </a:xfrm>
          <a:prstGeom prst="rect">
            <a:avLst/>
          </a:prstGeom>
        </p:spPr>
      </p:pic>
      <p:sp>
        <p:nvSpPr>
          <p:cNvPr id="14" name="TextBox 13">
            <a:extLst>
              <a:ext uri="{FF2B5EF4-FFF2-40B4-BE49-F238E27FC236}">
                <a16:creationId xmlns:a16="http://schemas.microsoft.com/office/drawing/2014/main" id="{9414E05B-19BF-E3BB-0BC8-5F69C53805F6}"/>
              </a:ext>
            </a:extLst>
          </p:cNvPr>
          <p:cNvSpPr txBox="1"/>
          <p:nvPr/>
        </p:nvSpPr>
        <p:spPr>
          <a:xfrm>
            <a:off x="11827718" y="26200078"/>
            <a:ext cx="5439722" cy="954107"/>
          </a:xfrm>
          <a:prstGeom prst="rect">
            <a:avLst/>
          </a:prstGeom>
          <a:noFill/>
        </p:spPr>
        <p:txBody>
          <a:bodyPr wrap="square" rtlCol="0">
            <a:spAutoFit/>
          </a:bodyPr>
          <a:lstStyle/>
          <a:p>
            <a:pPr algn="ctr"/>
            <a:r>
              <a:rPr lang="en-US" sz="2800" b="1" dirty="0">
                <a:latin typeface="Franklin Gothic Medium" panose="020B0603020102020204" pitchFamily="34" charset="0"/>
              </a:rPr>
              <a:t>Image 3 (SEM-BSE): </a:t>
            </a:r>
          </a:p>
          <a:p>
            <a:pPr algn="ctr"/>
            <a:r>
              <a:rPr lang="en-US" sz="2800" b="1" dirty="0">
                <a:latin typeface="Franklin Gothic Medium" panose="020B0603020102020204" pitchFamily="34" charset="0"/>
              </a:rPr>
              <a:t>Innolot OSP aged at 75C 7D</a:t>
            </a:r>
          </a:p>
        </p:txBody>
      </p:sp>
      <p:sp>
        <p:nvSpPr>
          <p:cNvPr id="18" name="TextBox 17">
            <a:extLst>
              <a:ext uri="{FF2B5EF4-FFF2-40B4-BE49-F238E27FC236}">
                <a16:creationId xmlns:a16="http://schemas.microsoft.com/office/drawing/2014/main" id="{2DC91F7E-4A5F-F16F-7C35-6D0DE5EF8D3B}"/>
              </a:ext>
            </a:extLst>
          </p:cNvPr>
          <p:cNvSpPr txBox="1"/>
          <p:nvPr/>
        </p:nvSpPr>
        <p:spPr>
          <a:xfrm>
            <a:off x="11766369" y="31588353"/>
            <a:ext cx="585216" cy="530352"/>
          </a:xfrm>
          <a:prstGeom prst="rect">
            <a:avLst/>
          </a:prstGeom>
          <a:noFill/>
          <a:ln w="28575">
            <a:solidFill>
              <a:schemeClr val="bg1"/>
            </a:solidFill>
          </a:ln>
        </p:spPr>
        <p:txBody>
          <a:bodyPr wrap="square" rtlCol="0">
            <a:spAutoFit/>
          </a:bodyPr>
          <a:lstStyle/>
          <a:p>
            <a:pPr algn="ctr"/>
            <a:r>
              <a:rPr lang="en-US" dirty="0">
                <a:solidFill>
                  <a:schemeClr val="bg1"/>
                </a:solidFill>
              </a:rPr>
              <a:t>3</a:t>
            </a:r>
          </a:p>
        </p:txBody>
      </p:sp>
      <p:sp>
        <p:nvSpPr>
          <p:cNvPr id="20" name="TextBox 19">
            <a:extLst>
              <a:ext uri="{FF2B5EF4-FFF2-40B4-BE49-F238E27FC236}">
                <a16:creationId xmlns:a16="http://schemas.microsoft.com/office/drawing/2014/main" id="{6BABC707-646F-47FF-0367-72EF6F7858DA}"/>
              </a:ext>
            </a:extLst>
          </p:cNvPr>
          <p:cNvSpPr txBox="1"/>
          <p:nvPr/>
        </p:nvSpPr>
        <p:spPr>
          <a:xfrm>
            <a:off x="20377697" y="21921834"/>
            <a:ext cx="325120" cy="461665"/>
          </a:xfrm>
          <a:prstGeom prst="rect">
            <a:avLst/>
          </a:prstGeom>
          <a:noFill/>
        </p:spPr>
        <p:txBody>
          <a:bodyPr wrap="square" rtlCol="0">
            <a:spAutoFit/>
          </a:bodyPr>
          <a:lstStyle/>
          <a:p>
            <a:r>
              <a:rPr lang="en-US" sz="2400" dirty="0">
                <a:solidFill>
                  <a:srgbClr val="FF0000"/>
                </a:solidFill>
                <a:latin typeface="Franklin Gothic Medium" panose="020B0603020102020204" pitchFamily="34" charset="0"/>
              </a:rPr>
              <a:t>1</a:t>
            </a:r>
            <a:endParaRPr lang="en-US" sz="1400" dirty="0">
              <a:solidFill>
                <a:srgbClr val="FF0000"/>
              </a:solidFill>
              <a:latin typeface="Franklin Gothic Medium" panose="020B0603020102020204" pitchFamily="34" charset="0"/>
            </a:endParaRPr>
          </a:p>
        </p:txBody>
      </p:sp>
      <p:sp>
        <p:nvSpPr>
          <p:cNvPr id="25" name="TextBox 24">
            <a:extLst>
              <a:ext uri="{FF2B5EF4-FFF2-40B4-BE49-F238E27FC236}">
                <a16:creationId xmlns:a16="http://schemas.microsoft.com/office/drawing/2014/main" id="{26AE78C1-905D-0D49-A71D-A5DDD988722D}"/>
              </a:ext>
            </a:extLst>
          </p:cNvPr>
          <p:cNvSpPr txBox="1"/>
          <p:nvPr/>
        </p:nvSpPr>
        <p:spPr>
          <a:xfrm>
            <a:off x="21689927" y="22829932"/>
            <a:ext cx="330596" cy="461665"/>
          </a:xfrm>
          <a:prstGeom prst="rect">
            <a:avLst/>
          </a:prstGeom>
          <a:noFill/>
          <a:ln>
            <a:noFill/>
          </a:ln>
        </p:spPr>
        <p:txBody>
          <a:bodyPr wrap="square" rtlCol="0">
            <a:spAutoFit/>
          </a:bodyPr>
          <a:lstStyle/>
          <a:p>
            <a:pPr algn="ctr"/>
            <a:r>
              <a:rPr lang="en-US" sz="2400" dirty="0">
                <a:solidFill>
                  <a:srgbClr val="FF0000"/>
                </a:solidFill>
                <a:latin typeface="Franklin Gothic Medium" panose="020B0603020102020204" pitchFamily="34" charset="0"/>
              </a:rPr>
              <a:t>2</a:t>
            </a:r>
          </a:p>
        </p:txBody>
      </p:sp>
      <p:sp>
        <p:nvSpPr>
          <p:cNvPr id="40" name="TextBox 39">
            <a:extLst>
              <a:ext uri="{FF2B5EF4-FFF2-40B4-BE49-F238E27FC236}">
                <a16:creationId xmlns:a16="http://schemas.microsoft.com/office/drawing/2014/main" id="{A2710CAC-694A-2B27-3E29-3CC64E341140}"/>
              </a:ext>
            </a:extLst>
          </p:cNvPr>
          <p:cNvSpPr txBox="1"/>
          <p:nvPr/>
        </p:nvSpPr>
        <p:spPr>
          <a:xfrm>
            <a:off x="20449427" y="29039012"/>
            <a:ext cx="325120" cy="461665"/>
          </a:xfrm>
          <a:prstGeom prst="rect">
            <a:avLst/>
          </a:prstGeom>
          <a:noFill/>
        </p:spPr>
        <p:txBody>
          <a:bodyPr wrap="square" rtlCol="0">
            <a:spAutoFit/>
          </a:bodyPr>
          <a:lstStyle/>
          <a:p>
            <a:pPr algn="l"/>
            <a:r>
              <a:rPr lang="en-US" sz="2400" dirty="0">
                <a:solidFill>
                  <a:srgbClr val="FF0000"/>
                </a:solidFill>
                <a:latin typeface="Franklin Gothic Medium" panose="020B0603020102020204" pitchFamily="34" charset="0"/>
              </a:rPr>
              <a:t>3</a:t>
            </a:r>
          </a:p>
        </p:txBody>
      </p:sp>
      <p:sp>
        <p:nvSpPr>
          <p:cNvPr id="45" name="TextBox 44">
            <a:extLst>
              <a:ext uri="{FF2B5EF4-FFF2-40B4-BE49-F238E27FC236}">
                <a16:creationId xmlns:a16="http://schemas.microsoft.com/office/drawing/2014/main" id="{653C569C-D7E3-B118-97E3-BE29EF4B7D3C}"/>
              </a:ext>
            </a:extLst>
          </p:cNvPr>
          <p:cNvSpPr txBox="1"/>
          <p:nvPr/>
        </p:nvSpPr>
        <p:spPr>
          <a:xfrm>
            <a:off x="12426637" y="29232039"/>
            <a:ext cx="432612" cy="461665"/>
          </a:xfrm>
          <a:prstGeom prst="rect">
            <a:avLst/>
          </a:prstGeom>
          <a:noFill/>
        </p:spPr>
        <p:txBody>
          <a:bodyPr wrap="square" rtlCol="0">
            <a:spAutoFit/>
          </a:bodyPr>
          <a:lstStyle/>
          <a:p>
            <a:r>
              <a:rPr lang="en-US" sz="2400" dirty="0">
                <a:solidFill>
                  <a:srgbClr val="FF0000"/>
                </a:solidFill>
                <a:latin typeface="Franklin Gothic Medium" panose="020B0603020102020204" pitchFamily="34" charset="0"/>
              </a:rPr>
              <a:t>4</a:t>
            </a:r>
            <a:endParaRPr lang="en-US" sz="2000" dirty="0">
              <a:solidFill>
                <a:srgbClr val="FF0000"/>
              </a:solidFill>
              <a:latin typeface="Franklin Gothic Medium" panose="020B0603020102020204" pitchFamily="34" charset="0"/>
            </a:endParaRPr>
          </a:p>
        </p:txBody>
      </p:sp>
      <p:sp>
        <p:nvSpPr>
          <p:cNvPr id="48" name="TextBox 47">
            <a:extLst>
              <a:ext uri="{FF2B5EF4-FFF2-40B4-BE49-F238E27FC236}">
                <a16:creationId xmlns:a16="http://schemas.microsoft.com/office/drawing/2014/main" id="{C68A8EDB-7328-A619-1549-0A919A75A424}"/>
              </a:ext>
            </a:extLst>
          </p:cNvPr>
          <p:cNvSpPr txBox="1"/>
          <p:nvPr/>
        </p:nvSpPr>
        <p:spPr>
          <a:xfrm>
            <a:off x="21599283" y="30590490"/>
            <a:ext cx="340095" cy="461665"/>
          </a:xfrm>
          <a:prstGeom prst="rect">
            <a:avLst/>
          </a:prstGeom>
          <a:noFill/>
          <a:ln w="19050">
            <a:solidFill>
              <a:srgbClr val="FF0000"/>
            </a:solidFill>
          </a:ln>
        </p:spPr>
        <p:txBody>
          <a:bodyPr wrap="square" rtlCol="0">
            <a:spAutoFit/>
          </a:bodyPr>
          <a:lstStyle/>
          <a:p>
            <a:r>
              <a:rPr lang="en-US" sz="2400" dirty="0">
                <a:solidFill>
                  <a:srgbClr val="FF0000"/>
                </a:solidFill>
                <a:latin typeface="Franklin Gothic Medium" panose="020B0603020102020204" pitchFamily="34" charset="0"/>
              </a:rPr>
              <a:t>4</a:t>
            </a:r>
            <a:endParaRPr lang="en-US" dirty="0">
              <a:solidFill>
                <a:srgbClr val="FF0000"/>
              </a:solidFill>
              <a:latin typeface="Franklin Gothic Medium" panose="020B0603020102020204" pitchFamily="34" charset="0"/>
            </a:endParaRPr>
          </a:p>
        </p:txBody>
      </p:sp>
      <p:sp>
        <p:nvSpPr>
          <p:cNvPr id="1027" name="TextBox 1026">
            <a:extLst>
              <a:ext uri="{FF2B5EF4-FFF2-40B4-BE49-F238E27FC236}">
                <a16:creationId xmlns:a16="http://schemas.microsoft.com/office/drawing/2014/main" id="{824AE108-9FFD-A275-3D92-05228689183A}"/>
              </a:ext>
            </a:extLst>
          </p:cNvPr>
          <p:cNvSpPr txBox="1"/>
          <p:nvPr/>
        </p:nvSpPr>
        <p:spPr>
          <a:xfrm>
            <a:off x="18610076" y="28865984"/>
            <a:ext cx="389123" cy="461665"/>
          </a:xfrm>
          <a:prstGeom prst="rect">
            <a:avLst/>
          </a:prstGeom>
          <a:noFill/>
          <a:ln w="19050">
            <a:solidFill>
              <a:srgbClr val="FF0000"/>
            </a:solidFill>
          </a:ln>
        </p:spPr>
        <p:txBody>
          <a:bodyPr wrap="square" rtlCol="0">
            <a:spAutoFit/>
          </a:bodyPr>
          <a:lstStyle/>
          <a:p>
            <a:r>
              <a:rPr lang="en-US" sz="2400" dirty="0">
                <a:solidFill>
                  <a:srgbClr val="FF0000"/>
                </a:solidFill>
                <a:latin typeface="Franklin Gothic Medium" panose="020B0603020102020204" pitchFamily="34" charset="0"/>
              </a:rPr>
              <a:t>5</a:t>
            </a:r>
          </a:p>
        </p:txBody>
      </p:sp>
      <p:sp>
        <p:nvSpPr>
          <p:cNvPr id="1028" name="TextBox 1027">
            <a:extLst>
              <a:ext uri="{FF2B5EF4-FFF2-40B4-BE49-F238E27FC236}">
                <a16:creationId xmlns:a16="http://schemas.microsoft.com/office/drawing/2014/main" id="{206CC2CE-F643-13A1-B273-2A62522260B5}"/>
              </a:ext>
            </a:extLst>
          </p:cNvPr>
          <p:cNvSpPr txBox="1"/>
          <p:nvPr/>
        </p:nvSpPr>
        <p:spPr>
          <a:xfrm>
            <a:off x="15452166" y="27253812"/>
            <a:ext cx="411480" cy="461665"/>
          </a:xfrm>
          <a:prstGeom prst="rect">
            <a:avLst/>
          </a:prstGeom>
          <a:noFill/>
        </p:spPr>
        <p:txBody>
          <a:bodyPr wrap="square" rtlCol="0">
            <a:spAutoFit/>
          </a:bodyPr>
          <a:lstStyle/>
          <a:p>
            <a:r>
              <a:rPr lang="en-US" sz="2400" dirty="0">
                <a:solidFill>
                  <a:srgbClr val="FF0000"/>
                </a:solidFill>
                <a:latin typeface="Franklin Gothic Medium" panose="020B0603020102020204" pitchFamily="34" charset="0"/>
              </a:rPr>
              <a:t>1</a:t>
            </a:r>
            <a:endParaRPr lang="en-US" sz="2000" dirty="0">
              <a:solidFill>
                <a:srgbClr val="FF0000"/>
              </a:solidFill>
              <a:latin typeface="Franklin Gothic Medium" panose="020B0603020102020204" pitchFamily="34" charset="0"/>
            </a:endParaRPr>
          </a:p>
        </p:txBody>
      </p:sp>
      <p:cxnSp>
        <p:nvCxnSpPr>
          <p:cNvPr id="1030" name="Straight Arrow Connector 1029">
            <a:extLst>
              <a:ext uri="{FF2B5EF4-FFF2-40B4-BE49-F238E27FC236}">
                <a16:creationId xmlns:a16="http://schemas.microsoft.com/office/drawing/2014/main" id="{8890EC7F-AD58-8769-D842-9E27099A000C}"/>
              </a:ext>
            </a:extLst>
          </p:cNvPr>
          <p:cNvCxnSpPr>
            <a:cxnSpLocks/>
            <a:stCxn id="48" idx="0"/>
          </p:cNvCxnSpPr>
          <p:nvPr/>
        </p:nvCxnSpPr>
        <p:spPr>
          <a:xfrm flipV="1">
            <a:off x="21769331" y="30281880"/>
            <a:ext cx="162721" cy="3086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5" name="Straight Arrow Connector 1044">
            <a:extLst>
              <a:ext uri="{FF2B5EF4-FFF2-40B4-BE49-F238E27FC236}">
                <a16:creationId xmlns:a16="http://schemas.microsoft.com/office/drawing/2014/main" id="{2E1A5369-8615-B583-F2D4-E4F97EEB9706}"/>
              </a:ext>
            </a:extLst>
          </p:cNvPr>
          <p:cNvCxnSpPr>
            <a:cxnSpLocks/>
            <a:stCxn id="1027" idx="3"/>
          </p:cNvCxnSpPr>
          <p:nvPr/>
        </p:nvCxnSpPr>
        <p:spPr>
          <a:xfrm flipV="1">
            <a:off x="18999199" y="28595320"/>
            <a:ext cx="1294765" cy="5014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4405153A-5E01-76B3-43C8-F7B966C08123}"/>
              </a:ext>
            </a:extLst>
          </p:cNvPr>
          <p:cNvCxnSpPr>
            <a:cxnSpLocks/>
          </p:cNvCxnSpPr>
          <p:nvPr/>
        </p:nvCxnSpPr>
        <p:spPr>
          <a:xfrm>
            <a:off x="33669305" y="15856436"/>
            <a:ext cx="25028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1" name="Straight Connector 1050">
            <a:extLst>
              <a:ext uri="{FF2B5EF4-FFF2-40B4-BE49-F238E27FC236}">
                <a16:creationId xmlns:a16="http://schemas.microsoft.com/office/drawing/2014/main" id="{1C81D1D0-BF59-9542-FBBA-E5DC8314F3B5}"/>
              </a:ext>
            </a:extLst>
          </p:cNvPr>
          <p:cNvCxnSpPr>
            <a:cxnSpLocks/>
          </p:cNvCxnSpPr>
          <p:nvPr/>
        </p:nvCxnSpPr>
        <p:spPr>
          <a:xfrm>
            <a:off x="33669305" y="21506307"/>
            <a:ext cx="37144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08148"/>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search-Poster-3-Sections-Alternate-fonts-36x48-2.pptx" id="{CBF93C31-9F3F-4E48-A323-701409EDAFEC}" vid="{7247753D-62F6-8940-8370-69F5ACC346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Research-Poster-3-Sections-Alternate-Fonts-36x48</Template>
  <TotalTime>0</TotalTime>
  <Words>680</Words>
  <Application>Microsoft Office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Acumin Pro ExtraCondensed</vt:lpstr>
      <vt:lpstr>Arial</vt:lpstr>
      <vt:lpstr>Calibri</vt:lpstr>
      <vt:lpstr>Franklin Gothic Medium</vt:lpstr>
      <vt:lpstr>Franklin Gothic Medium Cond</vt:lpstr>
      <vt:lpstr>Impact</vt:lpstr>
      <vt:lpstr>United Sans Cd Bd</vt:lpstr>
      <vt:lpstr>Office Theme</vt:lpstr>
      <vt:lpstr>Investigating aging effects on the Cu, Ni and Au intermetallic in high temperature solders Nathaniel Weddington- nwedding@purdue.edu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thermal cycling on low temperature Sn-Bi solder alloys with the addition of Sb and Ag</dc:title>
  <dc:creator>Nathaniel Weddington</dc:creator>
  <cp:lastModifiedBy>Nathaniel Weddington</cp:lastModifiedBy>
  <cp:revision>1</cp:revision>
  <dcterms:created xsi:type="dcterms:W3CDTF">2023-11-15T05:17:29Z</dcterms:created>
  <dcterms:modified xsi:type="dcterms:W3CDTF">2024-04-02T13:21:59Z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2023-02-21T00:00:00Z</vt:filetime>
  </property>
  <property fmtid="{D5CDD505-2E9C-101B-9397-08002B2CF9AE}" pid="3" name="Creator">
    <vt:lpwstr>Adobe InDesign 17.2 (Macintosh)</vt:lpwstr>
  </property>
  <property fmtid="{D5CDD505-2E9C-101B-9397-08002B2CF9AE}" pid="4" name="LastSaved">
    <vt:filetime>2023-02-21T00:00:00Z</vt:filetime>
  </property>
  <property fmtid="{D5CDD505-2E9C-101B-9397-08002B2CF9AE}" pid="5" name="Producer">
    <vt:lpwstr>Adobe PDF Library 16.0.7</vt:lpwstr>
  </property>
  <property fmtid="{D5CDD505-2E9C-101B-9397-08002B2CF9AE}" pid="6" name="MSIP_Label_4044bd30-2ed7-4c9d-9d12-46200872a97b_Enabled">
    <vt:lpwstr>true</vt:lpwstr>
  </property>
  <property fmtid="{D5CDD505-2E9C-101B-9397-08002B2CF9AE}" pid="7" name="MSIP_Label_4044bd30-2ed7-4c9d-9d12-46200872a97b_SetDate">
    <vt:lpwstr>2023-02-21T14:31:56Z</vt:lpwstr>
  </property>
  <property fmtid="{D5CDD505-2E9C-101B-9397-08002B2CF9AE}" pid="8" name="MSIP_Label_4044bd30-2ed7-4c9d-9d12-46200872a97b_Method">
    <vt:lpwstr>Standard</vt:lpwstr>
  </property>
  <property fmtid="{D5CDD505-2E9C-101B-9397-08002B2CF9AE}" pid="9" name="MSIP_Label_4044bd30-2ed7-4c9d-9d12-46200872a97b_Name">
    <vt:lpwstr>defa4170-0d19-0005-0004-bc88714345d2</vt:lpwstr>
  </property>
  <property fmtid="{D5CDD505-2E9C-101B-9397-08002B2CF9AE}" pid="10" name="MSIP_Label_4044bd30-2ed7-4c9d-9d12-46200872a97b_SiteId">
    <vt:lpwstr>4130bd39-7c53-419c-b1e5-8758d6d63f21</vt:lpwstr>
  </property>
  <property fmtid="{D5CDD505-2E9C-101B-9397-08002B2CF9AE}" pid="11" name="MSIP_Label_4044bd30-2ed7-4c9d-9d12-46200872a97b_ActionId">
    <vt:lpwstr>121e5454-1c9c-4011-adf4-b7f3070a0d4f</vt:lpwstr>
  </property>
  <property fmtid="{D5CDD505-2E9C-101B-9397-08002B2CF9AE}" pid="12" name="MSIP_Label_4044bd30-2ed7-4c9d-9d12-46200872a97b_ContentBits">
    <vt:lpwstr>0</vt:lpwstr>
  </property>
</Properties>
</file>